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>
        <p:scale>
          <a:sx n="109" d="100"/>
          <a:sy n="109" d="100"/>
        </p:scale>
        <p:origin x="150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tiff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112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5148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3982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4778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1996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715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779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235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0479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7464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029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D09E8-9249-4880-8DE1-513B2E004A0D}" type="datetimeFigureOut">
              <a:rPr lang="de-DE" smtClean="0"/>
              <a:t>16.10.20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4625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hyperlink" Target="http://creativecommons.org/licenses/by-nc-sa/4.0/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microsoft.com/office/2007/relationships/hdphoto" Target="../media/hdphoto1.wdp"/><Relationship Id="rId3" Type="http://schemas.openxmlformats.org/officeDocument/2006/relationships/image" Target="../media/image15.png"/><Relationship Id="rId7" Type="http://schemas.openxmlformats.org/officeDocument/2006/relationships/image" Target="../media/image19.jpeg"/><Relationship Id="rId12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11" Type="http://schemas.openxmlformats.org/officeDocument/2006/relationships/hyperlink" Target="http://creativecommons.org/licenses/by-nc-sa/4.0/" TargetMode="External"/><Relationship Id="rId5" Type="http://schemas.openxmlformats.org/officeDocument/2006/relationships/image" Target="../media/image17.jpeg"/><Relationship Id="rId15" Type="http://schemas.openxmlformats.org/officeDocument/2006/relationships/image" Target="../media/image22.tiff"/><Relationship Id="rId10" Type="http://schemas.openxmlformats.org/officeDocument/2006/relationships/image" Target="../media/image13.png"/><Relationship Id="rId4" Type="http://schemas.openxmlformats.org/officeDocument/2006/relationships/image" Target="../media/image16.jpeg"/><Relationship Id="rId9" Type="http://schemas.openxmlformats.org/officeDocument/2006/relationships/image" Target="../media/image12.svg"/><Relationship Id="rId1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4.0/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ativecommons.org/licenses/by-nc-sa/4.0/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E1CAA5D2-2441-456D-86A9-9783740CD9EB}"/>
              </a:ext>
            </a:extLst>
          </p:cNvPr>
          <p:cNvGrpSpPr/>
          <p:nvPr/>
        </p:nvGrpSpPr>
        <p:grpSpPr>
          <a:xfrm>
            <a:off x="661066" y="580930"/>
            <a:ext cx="3139276" cy="3695015"/>
            <a:chOff x="2577770" y="1771484"/>
            <a:chExt cx="3139276" cy="3695015"/>
          </a:xfrm>
        </p:grpSpPr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9B145641-4677-47E6-8197-FF3C18D4547D}"/>
                </a:ext>
              </a:extLst>
            </p:cNvPr>
            <p:cNvSpPr txBox="1"/>
            <p:nvPr/>
          </p:nvSpPr>
          <p:spPr>
            <a:xfrm>
              <a:off x="2705829" y="3127135"/>
              <a:ext cx="29332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  6 Tracey			4 Tracey		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BC6909D4-4C22-4A3A-9D9F-8C68899802A1}"/>
                </a:ext>
              </a:extLst>
            </p:cNvPr>
            <p:cNvSpPr txBox="1"/>
            <p:nvPr/>
          </p:nvSpPr>
          <p:spPr>
            <a:xfrm>
              <a:off x="2720557" y="4820168"/>
              <a:ext cx="29315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  3 Tracey		       4 Tracey		</a:t>
              </a:r>
            </a:p>
          </p:txBody>
        </p:sp>
        <p:pic>
          <p:nvPicPr>
            <p:cNvPr id="3" name="Grafik 2" descr="Ein Bild, das Teller, Essen, Doughnut, Tisch enthält.&#10;&#10;Automatisch generierte Beschreibung">
              <a:extLst>
                <a:ext uri="{FF2B5EF4-FFF2-40B4-BE49-F238E27FC236}">
                  <a16:creationId xmlns:a16="http://schemas.microsoft.com/office/drawing/2014/main" id="{B03F4DCB-CBDA-4B31-BEBF-DC97919A5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624603" y="3484864"/>
              <a:ext cx="1385239" cy="1377948"/>
            </a:xfrm>
            <a:prstGeom prst="rect">
              <a:avLst/>
            </a:prstGeom>
          </p:spPr>
        </p:pic>
        <p:pic>
          <p:nvPicPr>
            <p:cNvPr id="6" name="Grafik 5" descr="Ein Bild, das Essen, Teller, Tisch, Papier enthält.&#10;&#10;Automatisch generierte Beschreibung">
              <a:extLst>
                <a:ext uri="{FF2B5EF4-FFF2-40B4-BE49-F238E27FC236}">
                  <a16:creationId xmlns:a16="http://schemas.microsoft.com/office/drawing/2014/main" id="{0441049E-FC59-44B0-9FB2-18A846889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11477" y="1771484"/>
              <a:ext cx="1405569" cy="1375941"/>
            </a:xfrm>
            <a:prstGeom prst="rect">
              <a:avLst/>
            </a:prstGeom>
          </p:spPr>
        </p:pic>
        <p:pic>
          <p:nvPicPr>
            <p:cNvPr id="10" name="Grafik 9" descr="Ein Bild, das Teller, Essen, Papier, Tisch enthält.&#10;&#10;Automatisch generierte Beschreibung">
              <a:extLst>
                <a:ext uri="{FF2B5EF4-FFF2-40B4-BE49-F238E27FC236}">
                  <a16:creationId xmlns:a16="http://schemas.microsoft.com/office/drawing/2014/main" id="{D36521C6-A58E-45F3-A1D6-78654C338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313004" y="3505153"/>
              <a:ext cx="1398247" cy="1377948"/>
            </a:xfrm>
            <a:prstGeom prst="rect">
              <a:avLst/>
            </a:prstGeom>
          </p:spPr>
        </p:pic>
        <p:pic>
          <p:nvPicPr>
            <p:cNvPr id="14" name="Grafik 13" descr="Ein Bild, das Teller, Essen, Tisch, Papier enthält.&#10;&#10;Automatisch generierte Beschreibung">
              <a:extLst>
                <a:ext uri="{FF2B5EF4-FFF2-40B4-BE49-F238E27FC236}">
                  <a16:creationId xmlns:a16="http://schemas.microsoft.com/office/drawing/2014/main" id="{E58F4E8E-9EF0-4C5C-9FB5-F02366339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77770" y="1771484"/>
              <a:ext cx="1471998" cy="1375941"/>
            </a:xfrm>
            <a:prstGeom prst="rect">
              <a:avLst/>
            </a:prstGeom>
          </p:spPr>
        </p:pic>
      </p:grpSp>
      <p:sp>
        <p:nvSpPr>
          <p:cNvPr id="5" name="Rechteck 4">
            <a:extLst>
              <a:ext uri="{FF2B5EF4-FFF2-40B4-BE49-F238E27FC236}">
                <a16:creationId xmlns:a16="http://schemas.microsoft.com/office/drawing/2014/main" id="{62D81E7D-A5C2-4B45-974C-921D8CC78EF2}"/>
              </a:ext>
            </a:extLst>
          </p:cNvPr>
          <p:cNvSpPr/>
          <p:nvPr/>
        </p:nvSpPr>
        <p:spPr>
          <a:xfrm>
            <a:off x="494522" y="363894"/>
            <a:ext cx="3452327" cy="37135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70779204-44C5-45FE-BE0E-D7C42973FDDC}"/>
              </a:ext>
            </a:extLst>
          </p:cNvPr>
          <p:cNvGrpSpPr/>
          <p:nvPr/>
        </p:nvGrpSpPr>
        <p:grpSpPr>
          <a:xfrm>
            <a:off x="4424301" y="464186"/>
            <a:ext cx="4861357" cy="3543776"/>
            <a:chOff x="272898" y="16949"/>
            <a:chExt cx="4861357" cy="3543776"/>
          </a:xfrm>
        </p:grpSpPr>
        <p:pic>
          <p:nvPicPr>
            <p:cNvPr id="12" name="Grafik 11" descr="Ein Bild, das Pommes frites, Teller, Essen, sitzend enthält.&#10;&#10;Automatisch generierte Beschreibung">
              <a:extLst>
                <a:ext uri="{FF2B5EF4-FFF2-40B4-BE49-F238E27FC236}">
                  <a16:creationId xmlns:a16="http://schemas.microsoft.com/office/drawing/2014/main" id="{FD8229A0-4B28-4700-A6B7-9A89A31DB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8561" y="131686"/>
              <a:ext cx="1420564" cy="1377948"/>
            </a:xfrm>
            <a:prstGeom prst="rect">
              <a:avLst/>
            </a:prstGeom>
          </p:spPr>
        </p:pic>
        <p:pic>
          <p:nvPicPr>
            <p:cNvPr id="13" name="Grafik 12" descr="Ein Bild, das Essen, Teller enthält.&#10;&#10;Automatisch generierte Beschreibung">
              <a:extLst>
                <a:ext uri="{FF2B5EF4-FFF2-40B4-BE49-F238E27FC236}">
                  <a16:creationId xmlns:a16="http://schemas.microsoft.com/office/drawing/2014/main" id="{6FC1F201-9E1D-4335-B73B-A0BDBFA80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2898" y="1961008"/>
              <a:ext cx="1476227" cy="1299080"/>
            </a:xfrm>
            <a:prstGeom prst="rect">
              <a:avLst/>
            </a:prstGeom>
          </p:spPr>
        </p:pic>
        <p:pic>
          <p:nvPicPr>
            <p:cNvPr id="15" name="Grafik 14" descr="Ein Bild, das Teller, Essen, Tisch, Gemüse enthält.&#10;&#10;Automatisch generierte Beschreibung">
              <a:extLst>
                <a:ext uri="{FF2B5EF4-FFF2-40B4-BE49-F238E27FC236}">
                  <a16:creationId xmlns:a16="http://schemas.microsoft.com/office/drawing/2014/main" id="{999C5C9A-F4B8-4A69-A106-6A3D971AE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17342" y="131686"/>
              <a:ext cx="1416913" cy="1377948"/>
            </a:xfrm>
            <a:prstGeom prst="rect">
              <a:avLst/>
            </a:prstGeom>
          </p:spPr>
        </p:pic>
        <p:pic>
          <p:nvPicPr>
            <p:cNvPr id="17" name="Grafik 16" descr="Ein Bild, das Teller, Essen, Stück, Tisch enthält.&#10;&#10;Automatisch generierte Beschreibung">
              <a:extLst>
                <a:ext uri="{FF2B5EF4-FFF2-40B4-BE49-F238E27FC236}">
                  <a16:creationId xmlns:a16="http://schemas.microsoft.com/office/drawing/2014/main" id="{0206D87C-A2C5-48A0-8F46-8F94A7434D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06116" y="1881966"/>
              <a:ext cx="1452181" cy="1375941"/>
            </a:xfrm>
            <a:prstGeom prst="rect">
              <a:avLst/>
            </a:prstGeom>
          </p:spPr>
        </p:pic>
        <p:pic>
          <p:nvPicPr>
            <p:cNvPr id="18" name="Grafik 17" descr="Ein Bild, das Tisch, Essen, Teller, Tasse enthält.&#10;&#10;Automatisch generierte Beschreibung">
              <a:extLst>
                <a:ext uri="{FF2B5EF4-FFF2-40B4-BE49-F238E27FC236}">
                  <a16:creationId xmlns:a16="http://schemas.microsoft.com/office/drawing/2014/main" id="{1194EA4B-A35C-4B97-A9B5-D90DB0F296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92003" y="1972176"/>
              <a:ext cx="1324679" cy="1195523"/>
            </a:xfrm>
            <a:prstGeom prst="rect">
              <a:avLst/>
            </a:prstGeom>
          </p:spPr>
        </p:pic>
        <p:pic>
          <p:nvPicPr>
            <p:cNvPr id="19" name="Grafik 18" descr="Ein Bild, das Teller, Tisch, Kuchen, Tasse enthält.&#10;&#10;Automatisch generierte Beschreibung">
              <a:extLst>
                <a:ext uri="{FF2B5EF4-FFF2-40B4-BE49-F238E27FC236}">
                  <a16:creationId xmlns:a16="http://schemas.microsoft.com/office/drawing/2014/main" id="{E851B22C-A238-4051-8303-A4A1D74F58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30401" y="16949"/>
              <a:ext cx="1405665" cy="1388095"/>
            </a:xfrm>
            <a:prstGeom prst="rect">
              <a:avLst/>
            </a:prstGeom>
          </p:spPr>
        </p:pic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0014B2EE-A10A-4729-BAEF-487F828DD18D}"/>
                </a:ext>
              </a:extLst>
            </p:cNvPr>
            <p:cNvSpPr txBox="1"/>
            <p:nvPr/>
          </p:nvSpPr>
          <p:spPr>
            <a:xfrm>
              <a:off x="453165" y="1498360"/>
              <a:ext cx="4503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  4 Tracey			7 Tracey		      5 Tracey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B3C6F78-C83B-4EF7-B016-6B4243C6492E}"/>
                </a:ext>
              </a:extLst>
            </p:cNvPr>
            <p:cNvSpPr txBox="1"/>
            <p:nvPr/>
          </p:nvSpPr>
          <p:spPr>
            <a:xfrm>
              <a:off x="467893" y="3191393"/>
              <a:ext cx="44505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  10 Trace		        6 Tracey		     5 Tracey</a:t>
              </a:r>
            </a:p>
          </p:txBody>
        </p:sp>
      </p:grpSp>
      <p:sp>
        <p:nvSpPr>
          <p:cNvPr id="33" name="Rechteck 32">
            <a:extLst>
              <a:ext uri="{FF2B5EF4-FFF2-40B4-BE49-F238E27FC236}">
                <a16:creationId xmlns:a16="http://schemas.microsoft.com/office/drawing/2014/main" id="{0E1CE858-387C-4DAB-8E16-05F1BBBF807F}"/>
              </a:ext>
            </a:extLst>
          </p:cNvPr>
          <p:cNvSpPr/>
          <p:nvPr/>
        </p:nvSpPr>
        <p:spPr>
          <a:xfrm>
            <a:off x="4256181" y="363894"/>
            <a:ext cx="5209370" cy="37135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05BF520-CB5F-4D14-8780-34FE091F994D}"/>
              </a:ext>
            </a:extLst>
          </p:cNvPr>
          <p:cNvSpPr txBox="1"/>
          <p:nvPr/>
        </p:nvSpPr>
        <p:spPr>
          <a:xfrm>
            <a:off x="5989973" y="4185330"/>
            <a:ext cx="2145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Fast Food Restaurant</a:t>
            </a:r>
          </a:p>
        </p:txBody>
      </p: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47291CCE-8E22-4087-99EB-C2D5D146F1CB}"/>
              </a:ext>
            </a:extLst>
          </p:cNvPr>
          <p:cNvGrpSpPr/>
          <p:nvPr/>
        </p:nvGrpSpPr>
        <p:grpSpPr>
          <a:xfrm>
            <a:off x="4425819" y="5081350"/>
            <a:ext cx="5480181" cy="1568732"/>
            <a:chOff x="4505680" y="4718849"/>
            <a:chExt cx="5480181" cy="1568732"/>
          </a:xfrm>
        </p:grpSpPr>
        <p:pic>
          <p:nvPicPr>
            <p:cNvPr id="41" name="Grafik 40">
              <a:extLst>
                <a:ext uri="{FF2B5EF4-FFF2-40B4-BE49-F238E27FC236}">
                  <a16:creationId xmlns:a16="http://schemas.microsoft.com/office/drawing/2014/main" id="{35CD7369-C09E-4D02-AEAE-134CCC34A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8417162" y="4718849"/>
              <a:ext cx="959427" cy="959427"/>
            </a:xfrm>
            <a:prstGeom prst="rect">
              <a:avLst/>
            </a:prstGeom>
          </p:spPr>
        </p:pic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29AE790E-F238-4CA4-932C-198535EE464F}"/>
                </a:ext>
              </a:extLst>
            </p:cNvPr>
            <p:cNvSpPr txBox="1"/>
            <p:nvPr/>
          </p:nvSpPr>
          <p:spPr>
            <a:xfrm>
              <a:off x="7975453" y="5631717"/>
              <a:ext cx="20104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dirty="0">
                  <a:solidFill>
                    <a:srgbClr val="1C257A"/>
                  </a:solidFill>
                  <a:latin typeface="+mj-lt"/>
                </a:rPr>
                <a:t>Lessing-Gymnasium Uelzen</a:t>
              </a:r>
            </a:p>
          </p:txBody>
        </p:sp>
        <p:grpSp>
          <p:nvGrpSpPr>
            <p:cNvPr id="43" name="Gruppieren 42">
              <a:extLst>
                <a:ext uri="{FF2B5EF4-FFF2-40B4-BE49-F238E27FC236}">
                  <a16:creationId xmlns:a16="http://schemas.microsoft.com/office/drawing/2014/main" id="{52C4B345-5066-4335-8586-803A861D7C35}"/>
                </a:ext>
              </a:extLst>
            </p:cNvPr>
            <p:cNvGrpSpPr/>
            <p:nvPr/>
          </p:nvGrpSpPr>
          <p:grpSpPr>
            <a:xfrm>
              <a:off x="4505680" y="5710500"/>
              <a:ext cx="4810295" cy="577081"/>
              <a:chOff x="4505680" y="5710500"/>
              <a:chExt cx="4810295" cy="577081"/>
            </a:xfrm>
          </p:grpSpPr>
          <p:pic>
            <p:nvPicPr>
              <p:cNvPr id="44" name="Picture 2" descr="Creative Commons Lizenzvertrag">
                <a:extLst>
                  <a:ext uri="{FF2B5EF4-FFF2-40B4-BE49-F238E27FC236}">
                    <a16:creationId xmlns:a16="http://schemas.microsoft.com/office/drawing/2014/main" id="{B3A73034-7EE2-4B17-8278-BF66686BE8F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77775" y="5965163"/>
                <a:ext cx="838200" cy="2952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5" name="Rechteck 44">
                <a:extLst>
                  <a:ext uri="{FF2B5EF4-FFF2-40B4-BE49-F238E27FC236}">
                    <a16:creationId xmlns:a16="http://schemas.microsoft.com/office/drawing/2014/main" id="{1D6CE6F9-9948-4A20-AD36-F016A801D036}"/>
                  </a:ext>
                </a:extLst>
              </p:cNvPr>
              <p:cNvSpPr/>
              <p:nvPr/>
            </p:nvSpPr>
            <p:spPr>
              <a:xfrm>
                <a:off x="4505680" y="5710500"/>
                <a:ext cx="3882351" cy="577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05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Dieses Werk ist lizenziert unter einer</a:t>
                </a:r>
                <a:br>
                  <a:rPr lang="de-DE" sz="105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</a:br>
                <a:r>
                  <a:rPr lang="de-DE" sz="105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5"/>
                  </a:rPr>
                  <a:t>Creative Commons Namensnennung - Nicht-kommerziell – </a:t>
                </a:r>
                <a:br>
                  <a:rPr lang="de-DE" sz="105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5"/>
                  </a:rPr>
                </a:br>
                <a:r>
                  <a:rPr lang="de-DE" sz="105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5"/>
                  </a:rPr>
                  <a:t>Weitergabe unter gleichen Bedingungen 4.0 International Lizenz</a:t>
                </a:r>
                <a:r>
                  <a:rPr lang="de-DE" sz="105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.</a:t>
                </a:r>
                <a:endParaRPr lang="de-DE" sz="1050"/>
              </a:p>
            </p:txBody>
          </p:sp>
        </p:grpSp>
      </p:grpSp>
      <p:sp>
        <p:nvSpPr>
          <p:cNvPr id="52" name="Textfeld 51">
            <a:extLst>
              <a:ext uri="{FF2B5EF4-FFF2-40B4-BE49-F238E27FC236}">
                <a16:creationId xmlns:a16="http://schemas.microsoft.com/office/drawing/2014/main" id="{16D094D7-EFD2-45C4-905C-DA1CD3D63232}"/>
              </a:ext>
            </a:extLst>
          </p:cNvPr>
          <p:cNvSpPr txBox="1"/>
          <p:nvPr/>
        </p:nvSpPr>
        <p:spPr>
          <a:xfrm>
            <a:off x="1931965" y="4185330"/>
            <a:ext cx="810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Bäcker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518AB0B-A37C-EC40-911A-85DDE3744AF5}"/>
              </a:ext>
            </a:extLst>
          </p:cNvPr>
          <p:cNvSpPr txBox="1"/>
          <p:nvPr/>
        </p:nvSpPr>
        <p:spPr>
          <a:xfrm>
            <a:off x="372232" y="165427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1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A8E119B-E95E-C048-A6B9-659DD46C43B8}"/>
              </a:ext>
            </a:extLst>
          </p:cNvPr>
          <p:cNvSpPr txBox="1"/>
          <p:nvPr/>
        </p:nvSpPr>
        <p:spPr>
          <a:xfrm>
            <a:off x="2021526" y="165426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2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31124656-F3D5-D74D-891F-BD703EFFCBAD}"/>
              </a:ext>
            </a:extLst>
          </p:cNvPr>
          <p:cNvSpPr txBox="1"/>
          <p:nvPr/>
        </p:nvSpPr>
        <p:spPr>
          <a:xfrm>
            <a:off x="419177" y="1806767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3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190FF72B-DDA7-D745-A283-7ACD5D89D91A}"/>
              </a:ext>
            </a:extLst>
          </p:cNvPr>
          <p:cNvSpPr txBox="1"/>
          <p:nvPr/>
        </p:nvSpPr>
        <p:spPr>
          <a:xfrm>
            <a:off x="2021526" y="1810403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4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8AC8A4A8-2CAB-EB4C-B0E8-ADEE3E2E752C}"/>
              </a:ext>
            </a:extLst>
          </p:cNvPr>
          <p:cNvSpPr txBox="1"/>
          <p:nvPr/>
        </p:nvSpPr>
        <p:spPr>
          <a:xfrm>
            <a:off x="4186629" y="165426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1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CA6CA44-7D40-7644-9ADA-3EFA0065E7E2}"/>
              </a:ext>
            </a:extLst>
          </p:cNvPr>
          <p:cNvSpPr txBox="1"/>
          <p:nvPr/>
        </p:nvSpPr>
        <p:spPr>
          <a:xfrm>
            <a:off x="5742365" y="165425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2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8C5A4747-11AB-C647-9D6A-E3406490BF71}"/>
              </a:ext>
            </a:extLst>
          </p:cNvPr>
          <p:cNvSpPr txBox="1"/>
          <p:nvPr/>
        </p:nvSpPr>
        <p:spPr>
          <a:xfrm>
            <a:off x="7530688" y="206090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3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BDA3F84D-C8E4-2C42-9D13-DA4C8DFDCA0D}"/>
              </a:ext>
            </a:extLst>
          </p:cNvPr>
          <p:cNvSpPr txBox="1"/>
          <p:nvPr/>
        </p:nvSpPr>
        <p:spPr>
          <a:xfrm>
            <a:off x="4186628" y="2060221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4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5990DD74-70A8-1C47-8432-4AA1321FBDA3}"/>
              </a:ext>
            </a:extLst>
          </p:cNvPr>
          <p:cNvSpPr txBox="1"/>
          <p:nvPr/>
        </p:nvSpPr>
        <p:spPr>
          <a:xfrm>
            <a:off x="5785929" y="2079916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5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20CBB82C-4710-2549-9737-7DF199968E4C}"/>
              </a:ext>
            </a:extLst>
          </p:cNvPr>
          <p:cNvSpPr txBox="1"/>
          <p:nvPr/>
        </p:nvSpPr>
        <p:spPr>
          <a:xfrm>
            <a:off x="7530687" y="2083830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786245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BB40C2A-2DF5-497D-AA49-2A28C34EF1E3}"/>
              </a:ext>
            </a:extLst>
          </p:cNvPr>
          <p:cNvGrpSpPr/>
          <p:nvPr/>
        </p:nvGrpSpPr>
        <p:grpSpPr>
          <a:xfrm>
            <a:off x="7321049" y="693939"/>
            <a:ext cx="1575828" cy="2873001"/>
            <a:chOff x="99918" y="202772"/>
            <a:chExt cx="1575828" cy="2873001"/>
          </a:xfrm>
        </p:grpSpPr>
        <p:pic>
          <p:nvPicPr>
            <p:cNvPr id="12" name="Grafik 11" descr="Ein Bild, das Objekt enthält.&#10;&#10;Automatisch generierte Beschreibung">
              <a:extLst>
                <a:ext uri="{FF2B5EF4-FFF2-40B4-BE49-F238E27FC236}">
                  <a16:creationId xmlns:a16="http://schemas.microsoft.com/office/drawing/2014/main" id="{A6F8BD2D-0321-4478-A577-D7344FE239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49802" y="202772"/>
              <a:ext cx="1189308" cy="1225206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F4737EFD-D698-461F-9D7D-BAA68AD057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9918" y="1854132"/>
              <a:ext cx="1575828" cy="896467"/>
            </a:xfrm>
            <a:prstGeom prst="rect">
              <a:avLst/>
            </a:prstGeom>
          </p:spPr>
        </p:pic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5CDBB200-C801-4989-8320-1789F1D0767F}"/>
                </a:ext>
              </a:extLst>
            </p:cNvPr>
            <p:cNvSpPr/>
            <p:nvPr/>
          </p:nvSpPr>
          <p:spPr>
            <a:xfrm>
              <a:off x="324777" y="2706441"/>
              <a:ext cx="107144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/>
                <a:t>10 Tracey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F269C20F-F47F-4B57-8EA7-4D1159BDA4D7}"/>
                </a:ext>
              </a:extLst>
            </p:cNvPr>
            <p:cNvSpPr/>
            <p:nvPr/>
          </p:nvSpPr>
          <p:spPr>
            <a:xfrm>
              <a:off x="367242" y="1396532"/>
              <a:ext cx="9544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/>
                <a:t>7 Tracey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B1D5239-BE0E-418F-A573-AE45FA337B06}"/>
              </a:ext>
            </a:extLst>
          </p:cNvPr>
          <p:cNvGrpSpPr/>
          <p:nvPr/>
        </p:nvGrpSpPr>
        <p:grpSpPr>
          <a:xfrm>
            <a:off x="4657139" y="360318"/>
            <a:ext cx="1622549" cy="3559575"/>
            <a:chOff x="123291" y="40875"/>
            <a:chExt cx="1622549" cy="3559575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0FAD526A-3434-4C08-8A93-A7B46620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1397" y="1634233"/>
              <a:ext cx="1614443" cy="1613727"/>
            </a:xfrm>
            <a:prstGeom prst="rect">
              <a:avLst/>
            </a:prstGeom>
          </p:spPr>
        </p:pic>
        <p:pic>
          <p:nvPicPr>
            <p:cNvPr id="18" name="Grafik 17" descr="Ein Bild, das Gebäude, sitzend enthält.&#10;&#10;Automatisch generierte Beschreibung">
              <a:extLst>
                <a:ext uri="{FF2B5EF4-FFF2-40B4-BE49-F238E27FC236}">
                  <a16:creationId xmlns:a16="http://schemas.microsoft.com/office/drawing/2014/main" id="{7C799A43-D09E-47CA-A4A5-D2BF7509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3291" y="40875"/>
              <a:ext cx="1616739" cy="1146784"/>
            </a:xfrm>
            <a:prstGeom prst="rect">
              <a:avLst/>
            </a:prstGeom>
          </p:spPr>
        </p:pic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AEBB968-3DC6-462C-9808-6A07BBE1F5FF}"/>
                </a:ext>
              </a:extLst>
            </p:cNvPr>
            <p:cNvSpPr txBox="1"/>
            <p:nvPr/>
          </p:nvSpPr>
          <p:spPr>
            <a:xfrm>
              <a:off x="519433" y="3231118"/>
              <a:ext cx="964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3 Tracey 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E91E60E0-39D8-4E46-8FC3-330ECE8BFEC6}"/>
                </a:ext>
              </a:extLst>
            </p:cNvPr>
            <p:cNvSpPr txBox="1"/>
            <p:nvPr/>
          </p:nvSpPr>
          <p:spPr>
            <a:xfrm>
              <a:off x="449476" y="1182711"/>
              <a:ext cx="964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5 Tracey </a:t>
              </a:r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00689E1D-7961-488B-A4FB-4BA820A4E8A0}"/>
              </a:ext>
            </a:extLst>
          </p:cNvPr>
          <p:cNvGrpSpPr/>
          <p:nvPr/>
        </p:nvGrpSpPr>
        <p:grpSpPr>
          <a:xfrm>
            <a:off x="397187" y="4333868"/>
            <a:ext cx="2873395" cy="2163814"/>
            <a:chOff x="127525" y="195445"/>
            <a:chExt cx="2873395" cy="2163814"/>
          </a:xfrm>
        </p:grpSpPr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FC777E77-192E-42C4-9AF3-403A66374D26}"/>
                </a:ext>
              </a:extLst>
            </p:cNvPr>
            <p:cNvSpPr txBox="1"/>
            <p:nvPr/>
          </p:nvSpPr>
          <p:spPr>
            <a:xfrm>
              <a:off x="251573" y="1986162"/>
              <a:ext cx="12167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30 Tracey 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4FC1E1AC-94E5-4F01-9544-583C5326DE2B}"/>
                </a:ext>
              </a:extLst>
            </p:cNvPr>
            <p:cNvSpPr txBox="1"/>
            <p:nvPr/>
          </p:nvSpPr>
          <p:spPr>
            <a:xfrm>
              <a:off x="1733096" y="1989927"/>
              <a:ext cx="10958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20 Tracey </a:t>
              </a:r>
            </a:p>
          </p:txBody>
        </p:sp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30D0B26D-BB6C-4629-97CB-CF3737E8F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7525" y="218624"/>
              <a:ext cx="1374469" cy="1800225"/>
            </a:xfrm>
            <a:prstGeom prst="rect">
              <a:avLst/>
            </a:prstGeom>
          </p:spPr>
        </p:pic>
        <p:pic>
          <p:nvPicPr>
            <p:cNvPr id="25" name="Grafik 24">
              <a:extLst>
                <a:ext uri="{FF2B5EF4-FFF2-40B4-BE49-F238E27FC236}">
                  <a16:creationId xmlns:a16="http://schemas.microsoft.com/office/drawing/2014/main" id="{99DC6095-9CAE-4463-96AF-E36B9D65A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83371" y="195445"/>
              <a:ext cx="1417549" cy="2013962"/>
            </a:xfrm>
            <a:prstGeom prst="rect">
              <a:avLst/>
            </a:prstGeom>
          </p:spPr>
        </p:pic>
      </p:grpSp>
      <p:sp>
        <p:nvSpPr>
          <p:cNvPr id="26" name="Rechteck 25">
            <a:extLst>
              <a:ext uri="{FF2B5EF4-FFF2-40B4-BE49-F238E27FC236}">
                <a16:creationId xmlns:a16="http://schemas.microsoft.com/office/drawing/2014/main" id="{DCE32E81-D66D-47FF-8FB6-B4D22B8E6E20}"/>
              </a:ext>
            </a:extLst>
          </p:cNvPr>
          <p:cNvSpPr/>
          <p:nvPr/>
        </p:nvSpPr>
        <p:spPr>
          <a:xfrm>
            <a:off x="420810" y="107817"/>
            <a:ext cx="3538916" cy="38172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0AB30F5C-F623-4A64-8774-186F311F2F87}"/>
              </a:ext>
            </a:extLst>
          </p:cNvPr>
          <p:cNvSpPr/>
          <p:nvPr/>
        </p:nvSpPr>
        <p:spPr>
          <a:xfrm>
            <a:off x="4273419" y="102636"/>
            <a:ext cx="2321189" cy="38172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B1F2F500-C0EC-442C-A996-F65306A562CC}"/>
              </a:ext>
            </a:extLst>
          </p:cNvPr>
          <p:cNvSpPr/>
          <p:nvPr/>
        </p:nvSpPr>
        <p:spPr>
          <a:xfrm>
            <a:off x="6904992" y="106780"/>
            <a:ext cx="2321189" cy="38172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5AADC7A2-817E-4D01-8540-2603DF8092C2}"/>
              </a:ext>
            </a:extLst>
          </p:cNvPr>
          <p:cNvSpPr/>
          <p:nvPr/>
        </p:nvSpPr>
        <p:spPr>
          <a:xfrm>
            <a:off x="420810" y="4155406"/>
            <a:ext cx="2968670" cy="24516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E3CB318A-A51E-423E-B70A-4B236C9454FA}"/>
              </a:ext>
            </a:extLst>
          </p:cNvPr>
          <p:cNvGrpSpPr/>
          <p:nvPr/>
        </p:nvGrpSpPr>
        <p:grpSpPr>
          <a:xfrm>
            <a:off x="4273419" y="4928950"/>
            <a:ext cx="5510661" cy="1568732"/>
            <a:chOff x="4505680" y="4718849"/>
            <a:chExt cx="5510661" cy="1568732"/>
          </a:xfrm>
        </p:grpSpPr>
        <p:pic>
          <p:nvPicPr>
            <p:cNvPr id="30" name="Grafik 29">
              <a:extLst>
                <a:ext uri="{FF2B5EF4-FFF2-40B4-BE49-F238E27FC236}">
                  <a16:creationId xmlns:a16="http://schemas.microsoft.com/office/drawing/2014/main" id="{7C9000AB-26AF-43B7-BD9E-F6C4F0049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417162" y="4718849"/>
              <a:ext cx="959427" cy="959427"/>
            </a:xfrm>
            <a:prstGeom prst="rect">
              <a:avLst/>
            </a:prstGeom>
          </p:spPr>
        </p:pic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ADCC1035-BC5E-4237-9EC2-486E341D51CF}"/>
                </a:ext>
              </a:extLst>
            </p:cNvPr>
            <p:cNvSpPr txBox="1"/>
            <p:nvPr/>
          </p:nvSpPr>
          <p:spPr>
            <a:xfrm>
              <a:off x="7975453" y="5631717"/>
              <a:ext cx="20408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dirty="0">
                  <a:solidFill>
                    <a:srgbClr val="1C257A"/>
                  </a:solidFill>
                  <a:latin typeface="+mj-lt"/>
                </a:rPr>
                <a:t>Lessing-Gymnasium Uelzen</a:t>
              </a:r>
            </a:p>
          </p:txBody>
        </p:sp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640A2E57-8811-4F51-AFD5-F09C88DDF138}"/>
                </a:ext>
              </a:extLst>
            </p:cNvPr>
            <p:cNvGrpSpPr/>
            <p:nvPr/>
          </p:nvGrpSpPr>
          <p:grpSpPr>
            <a:xfrm>
              <a:off x="4505680" y="5710500"/>
              <a:ext cx="4810295" cy="577081"/>
              <a:chOff x="4505680" y="5710500"/>
              <a:chExt cx="4810295" cy="577081"/>
            </a:xfrm>
          </p:grpSpPr>
          <p:pic>
            <p:nvPicPr>
              <p:cNvPr id="33" name="Picture 2" descr="Creative Commons Lizenzvertrag">
                <a:extLst>
                  <a:ext uri="{FF2B5EF4-FFF2-40B4-BE49-F238E27FC236}">
                    <a16:creationId xmlns:a16="http://schemas.microsoft.com/office/drawing/2014/main" id="{7CCFB7E6-34E1-4575-9CE4-F712DD6C1F1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77775" y="5965163"/>
                <a:ext cx="838200" cy="2952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4" name="Rechteck 33">
                <a:extLst>
                  <a:ext uri="{FF2B5EF4-FFF2-40B4-BE49-F238E27FC236}">
                    <a16:creationId xmlns:a16="http://schemas.microsoft.com/office/drawing/2014/main" id="{B9027600-A5B5-4AB6-80FA-6F64B688EC92}"/>
                  </a:ext>
                </a:extLst>
              </p:cNvPr>
              <p:cNvSpPr/>
              <p:nvPr/>
            </p:nvSpPr>
            <p:spPr>
              <a:xfrm>
                <a:off x="4505680" y="5710500"/>
                <a:ext cx="3882351" cy="577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050" dirty="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Dieses Werk ist lizenziert unter einer</a:t>
                </a:r>
                <a:br>
                  <a:rPr lang="de-DE" sz="1050" dirty="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</a:br>
                <a:r>
                  <a:rPr lang="de-DE" sz="1050" dirty="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1"/>
                  </a:rPr>
                  <a:t>Creative Commons Namensnennung - Nicht-kommerziell – </a:t>
                </a:r>
                <a:br>
                  <a:rPr lang="de-DE" sz="1050" dirty="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1"/>
                  </a:rPr>
                </a:br>
                <a:r>
                  <a:rPr lang="de-DE" sz="1050" dirty="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1"/>
                  </a:rPr>
                  <a:t>Weitergabe unter gleichen Bedingungen 4.0 International Lizenz</a:t>
                </a:r>
                <a:r>
                  <a:rPr lang="de-DE" sz="1050" dirty="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.</a:t>
                </a:r>
                <a:endParaRPr lang="de-DE" sz="1050" dirty="0"/>
              </a:p>
            </p:txBody>
          </p:sp>
        </p:grpSp>
      </p:grpSp>
      <p:sp>
        <p:nvSpPr>
          <p:cNvPr id="36" name="Textfeld 35">
            <a:extLst>
              <a:ext uri="{FF2B5EF4-FFF2-40B4-BE49-F238E27FC236}">
                <a16:creationId xmlns:a16="http://schemas.microsoft.com/office/drawing/2014/main" id="{0D6C9084-C9B3-4438-A310-E3C1E29ED692}"/>
              </a:ext>
            </a:extLst>
          </p:cNvPr>
          <p:cNvSpPr txBox="1"/>
          <p:nvPr/>
        </p:nvSpPr>
        <p:spPr>
          <a:xfrm>
            <a:off x="5066522" y="4027292"/>
            <a:ext cx="797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Kasino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C84BAD2F-4FE0-47B0-BA29-85902C318EE3}"/>
              </a:ext>
            </a:extLst>
          </p:cNvPr>
          <p:cNvSpPr txBox="1"/>
          <p:nvPr/>
        </p:nvSpPr>
        <p:spPr>
          <a:xfrm>
            <a:off x="7595664" y="4012303"/>
            <a:ext cx="971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Fanshop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CC3C20B4-D954-47DE-A6B3-7F89271F392E}"/>
              </a:ext>
            </a:extLst>
          </p:cNvPr>
          <p:cNvSpPr txBox="1"/>
          <p:nvPr/>
        </p:nvSpPr>
        <p:spPr>
          <a:xfrm>
            <a:off x="3451451" y="5164857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Sportladen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FE676049-CAF0-493E-A50B-959E0338789E}"/>
              </a:ext>
            </a:extLst>
          </p:cNvPr>
          <p:cNvSpPr txBox="1"/>
          <p:nvPr/>
        </p:nvSpPr>
        <p:spPr>
          <a:xfrm>
            <a:off x="3405603" y="4068428"/>
            <a:ext cx="1284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Supermarkt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5CD7C6C-8AEC-E14C-A02C-552A424B71E4}"/>
              </a:ext>
            </a:extLst>
          </p:cNvPr>
          <p:cNvSpPr txBox="1"/>
          <p:nvPr/>
        </p:nvSpPr>
        <p:spPr>
          <a:xfrm>
            <a:off x="4170686" y="-102974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1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731894AC-4251-C146-B46C-A143D65B045F}"/>
              </a:ext>
            </a:extLst>
          </p:cNvPr>
          <p:cNvSpPr txBox="1"/>
          <p:nvPr/>
        </p:nvSpPr>
        <p:spPr>
          <a:xfrm>
            <a:off x="4173838" y="1379867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2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37ACE76A-4E78-7347-9573-015932DEE8E8}"/>
              </a:ext>
            </a:extLst>
          </p:cNvPr>
          <p:cNvSpPr txBox="1"/>
          <p:nvPr/>
        </p:nvSpPr>
        <p:spPr>
          <a:xfrm>
            <a:off x="7040247" y="186107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1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DA309844-A80B-D942-A628-9A291A13546A}"/>
              </a:ext>
            </a:extLst>
          </p:cNvPr>
          <p:cNvSpPr txBox="1"/>
          <p:nvPr/>
        </p:nvSpPr>
        <p:spPr>
          <a:xfrm>
            <a:off x="7075078" y="1728595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2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616BD505-9049-C54F-814E-BC8FFE023C42}"/>
              </a:ext>
            </a:extLst>
          </p:cNvPr>
          <p:cNvSpPr txBox="1"/>
          <p:nvPr/>
        </p:nvSpPr>
        <p:spPr>
          <a:xfrm>
            <a:off x="418983" y="4007246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1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7584C47D-3CAB-1842-96CE-11B39DA9FD07}"/>
              </a:ext>
            </a:extLst>
          </p:cNvPr>
          <p:cNvSpPr txBox="1"/>
          <p:nvPr/>
        </p:nvSpPr>
        <p:spPr>
          <a:xfrm>
            <a:off x="1965516" y="4007246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2</a:t>
            </a:r>
          </a:p>
        </p:txBody>
      </p:sp>
      <p:pic>
        <p:nvPicPr>
          <p:cNvPr id="46" name="Grafik 45">
            <a:extLst>
              <a:ext uri="{FF2B5EF4-FFF2-40B4-BE49-F238E27FC236}">
                <a16:creationId xmlns:a16="http://schemas.microsoft.com/office/drawing/2014/main" id="{8210F3E5-1A05-9B4C-9ABC-253E644655C5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hq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3232" b="100000" l="0" r="100000">
                        <a14:foregroundMark x1="59081" y1="13883" x2="44676" y2="73319"/>
                        <a14:foregroundMark x1="44676" y1="73319" x2="37578" y2="832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77322" y="250978"/>
            <a:ext cx="784485" cy="754506"/>
          </a:xfrm>
          <a:prstGeom prst="rect">
            <a:avLst/>
          </a:prstGeom>
        </p:spPr>
      </p:pic>
      <p:pic>
        <p:nvPicPr>
          <p:cNvPr id="48" name="Grafik 47">
            <a:extLst>
              <a:ext uri="{FF2B5EF4-FFF2-40B4-BE49-F238E27FC236}">
                <a16:creationId xmlns:a16="http://schemas.microsoft.com/office/drawing/2014/main" id="{FC111C3E-016B-9142-B924-8B8A90869BF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9593" y="1564174"/>
            <a:ext cx="825500" cy="825500"/>
          </a:xfrm>
          <a:prstGeom prst="rect">
            <a:avLst/>
          </a:prstGeom>
        </p:spPr>
      </p:pic>
      <p:sp>
        <p:nvSpPr>
          <p:cNvPr id="49" name="Textfeld 48">
            <a:extLst>
              <a:ext uri="{FF2B5EF4-FFF2-40B4-BE49-F238E27FC236}">
                <a16:creationId xmlns:a16="http://schemas.microsoft.com/office/drawing/2014/main" id="{3F734300-E557-8B43-B343-189EBC5EC9B5}"/>
              </a:ext>
            </a:extLst>
          </p:cNvPr>
          <p:cNvSpPr txBox="1"/>
          <p:nvPr/>
        </p:nvSpPr>
        <p:spPr>
          <a:xfrm>
            <a:off x="1356814" y="2549000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1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3D8B4F49-4B3F-D543-AAF7-3F14038D5C8A}"/>
              </a:ext>
            </a:extLst>
          </p:cNvPr>
          <p:cNvSpPr txBox="1"/>
          <p:nvPr/>
        </p:nvSpPr>
        <p:spPr>
          <a:xfrm>
            <a:off x="1315100" y="-41006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2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A5841BD6-3D1A-0047-9566-C6D98BCADDE1}"/>
              </a:ext>
            </a:extLst>
          </p:cNvPr>
          <p:cNvSpPr txBox="1"/>
          <p:nvPr/>
        </p:nvSpPr>
        <p:spPr>
          <a:xfrm>
            <a:off x="334673" y="903482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3</a:t>
            </a: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7BFB455A-5602-F348-9519-6BD6C46AC121}"/>
              </a:ext>
            </a:extLst>
          </p:cNvPr>
          <p:cNvSpPr txBox="1"/>
          <p:nvPr/>
        </p:nvSpPr>
        <p:spPr>
          <a:xfrm>
            <a:off x="2827725" y="931824"/>
            <a:ext cx="4962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dirty="0">
                <a:solidFill>
                  <a:srgbClr val="929292"/>
                </a:solidFill>
              </a:rPr>
              <a:t>4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F854CBA-48D8-1D44-B805-89442AC9599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81583" y="1133116"/>
            <a:ext cx="2628900" cy="25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116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64A7A017-909D-2A47-8B67-E6ED07F909DE}"/>
              </a:ext>
            </a:extLst>
          </p:cNvPr>
          <p:cNvGrpSpPr/>
          <p:nvPr/>
        </p:nvGrpSpPr>
        <p:grpSpPr>
          <a:xfrm>
            <a:off x="163678" y="162046"/>
            <a:ext cx="3960000" cy="2520000"/>
            <a:chOff x="0" y="0"/>
            <a:chExt cx="3960000" cy="2520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0066348C-CA50-A146-A685-B242A9438BF4}"/>
                </a:ext>
              </a:extLst>
            </p:cNvPr>
            <p:cNvSpPr/>
            <p:nvPr/>
          </p:nvSpPr>
          <p:spPr>
            <a:xfrm>
              <a:off x="0" y="0"/>
              <a:ext cx="3960000" cy="252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4A217C2B-B3AF-0545-BDF3-AEC01EC10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186" y="8221"/>
              <a:ext cx="978050" cy="965430"/>
            </a:xfrm>
            <a:prstGeom prst="rect">
              <a:avLst/>
            </a:prstGeom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4E141E43-4E68-9647-A390-6363FC9E4108}"/>
                </a:ext>
              </a:extLst>
            </p:cNvPr>
            <p:cNvSpPr/>
            <p:nvPr/>
          </p:nvSpPr>
          <p:spPr>
            <a:xfrm>
              <a:off x="180000" y="1767600"/>
              <a:ext cx="324000" cy="32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FE87EAF-F13B-DB43-8685-0522840CDFF0}"/>
                </a:ext>
              </a:extLst>
            </p:cNvPr>
            <p:cNvSpPr/>
            <p:nvPr/>
          </p:nvSpPr>
          <p:spPr>
            <a:xfrm>
              <a:off x="972000" y="720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E068B84-E326-D043-91B1-04FB6DBCC6A0}"/>
                </a:ext>
              </a:extLst>
            </p:cNvPr>
            <p:cNvSpPr/>
            <p:nvPr/>
          </p:nvSpPr>
          <p:spPr>
            <a:xfrm>
              <a:off x="972000" y="1368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4EEB2FF-7B02-C54C-BF39-D3E3ADD59399}"/>
                </a:ext>
              </a:extLst>
            </p:cNvPr>
            <p:cNvSpPr/>
            <p:nvPr/>
          </p:nvSpPr>
          <p:spPr>
            <a:xfrm>
              <a:off x="136800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73CDED4-1F97-FC47-BD54-6F0076EA38E3}"/>
                </a:ext>
              </a:extLst>
            </p:cNvPr>
            <p:cNvSpPr/>
            <p:nvPr/>
          </p:nvSpPr>
          <p:spPr>
            <a:xfrm>
              <a:off x="3060000" y="71388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8155423-49E0-1F45-833C-1E9134CA0622}"/>
                </a:ext>
              </a:extLst>
            </p:cNvPr>
            <p:cNvSpPr/>
            <p:nvPr/>
          </p:nvSpPr>
          <p:spPr>
            <a:xfrm>
              <a:off x="3060000" y="136188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DF4E3A4-6C4A-1147-8F03-9B2C24DB8FC1}"/>
                </a:ext>
              </a:extLst>
            </p:cNvPr>
            <p:cNvSpPr/>
            <p:nvPr/>
          </p:nvSpPr>
          <p:spPr>
            <a:xfrm>
              <a:off x="266400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3EEEA7F-E052-C543-9A0B-A9254121C9EC}"/>
                </a:ext>
              </a:extLst>
            </p:cNvPr>
            <p:cNvSpPr/>
            <p:nvPr/>
          </p:nvSpPr>
          <p:spPr>
            <a:xfrm>
              <a:off x="202572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31726F60-2DEA-A84D-8076-A94DBDAF90EF}"/>
                </a:ext>
              </a:extLst>
            </p:cNvPr>
            <p:cNvSpPr txBox="1"/>
            <p:nvPr/>
          </p:nvSpPr>
          <p:spPr>
            <a:xfrm>
              <a:off x="993623" y="1004474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1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8521844E-0E70-884B-8FC6-EBBEBCA1B15B}"/>
                </a:ext>
              </a:extLst>
            </p:cNvPr>
            <p:cNvSpPr txBox="1"/>
            <p:nvPr/>
          </p:nvSpPr>
          <p:spPr>
            <a:xfrm>
              <a:off x="1007867" y="1646668"/>
              <a:ext cx="204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3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23E69494-5991-A246-8915-53EB2CA87920}"/>
                </a:ext>
              </a:extLst>
            </p:cNvPr>
            <p:cNvSpPr txBox="1"/>
            <p:nvPr/>
          </p:nvSpPr>
          <p:spPr>
            <a:xfrm>
              <a:off x="1407622" y="1361880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2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585C7B54-84B9-864D-BAC2-50F4F1477CC4}"/>
                </a:ext>
              </a:extLst>
            </p:cNvPr>
            <p:cNvSpPr txBox="1"/>
            <p:nvPr/>
          </p:nvSpPr>
          <p:spPr>
            <a:xfrm>
              <a:off x="1876285" y="1352548"/>
              <a:ext cx="624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Kauf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8D63B786-1F6C-444A-86CA-0AF0E5C2F2F1}"/>
                </a:ext>
              </a:extLst>
            </p:cNvPr>
            <p:cNvSpPr txBox="1"/>
            <p:nvPr/>
          </p:nvSpPr>
          <p:spPr>
            <a:xfrm>
              <a:off x="2703622" y="1343918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5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6A642111-24CA-BD4B-B24A-975889ADA989}"/>
                </a:ext>
              </a:extLst>
            </p:cNvPr>
            <p:cNvSpPr txBox="1"/>
            <p:nvPr/>
          </p:nvSpPr>
          <p:spPr>
            <a:xfrm>
              <a:off x="3084044" y="1011697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4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E36F55EB-09D9-9846-8121-37D9E81D282A}"/>
                </a:ext>
              </a:extLst>
            </p:cNvPr>
            <p:cNvSpPr txBox="1"/>
            <p:nvPr/>
          </p:nvSpPr>
          <p:spPr>
            <a:xfrm>
              <a:off x="3084045" y="1646668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6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121D23B-FF27-A943-B790-84E13CA2DE8B}"/>
                </a:ext>
              </a:extLst>
            </p:cNvPr>
            <p:cNvSpPr/>
            <p:nvPr/>
          </p:nvSpPr>
          <p:spPr>
            <a:xfrm>
              <a:off x="2115720" y="155880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830103E3-7335-5341-BB29-BD9D9A6D053D}"/>
                </a:ext>
              </a:extLst>
            </p:cNvPr>
            <p:cNvSpPr txBox="1"/>
            <p:nvPr/>
          </p:nvSpPr>
          <p:spPr>
            <a:xfrm>
              <a:off x="1083116" y="2055697"/>
              <a:ext cx="21634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Fast Food Restaurant</a:t>
              </a:r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33E0FEDC-58C0-A24A-9075-4C3FFFFEB0DF}"/>
              </a:ext>
            </a:extLst>
          </p:cNvPr>
          <p:cNvGrpSpPr/>
          <p:nvPr/>
        </p:nvGrpSpPr>
        <p:grpSpPr>
          <a:xfrm>
            <a:off x="4273419" y="4928950"/>
            <a:ext cx="5510661" cy="1568732"/>
            <a:chOff x="4505680" y="4718849"/>
            <a:chExt cx="5510661" cy="1568732"/>
          </a:xfrm>
        </p:grpSpPr>
        <p:pic>
          <p:nvPicPr>
            <p:cNvPr id="28" name="Grafik 27">
              <a:extLst>
                <a:ext uri="{FF2B5EF4-FFF2-40B4-BE49-F238E27FC236}">
                  <a16:creationId xmlns:a16="http://schemas.microsoft.com/office/drawing/2014/main" id="{4A5FE499-841C-7C49-865B-91D2B9060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417162" y="4718849"/>
              <a:ext cx="959427" cy="959427"/>
            </a:xfrm>
            <a:prstGeom prst="rect">
              <a:avLst/>
            </a:prstGeom>
          </p:spPr>
        </p:pic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8B6BB0D8-3659-C347-9E0C-5F6BDD86991D}"/>
                </a:ext>
              </a:extLst>
            </p:cNvPr>
            <p:cNvSpPr txBox="1"/>
            <p:nvPr/>
          </p:nvSpPr>
          <p:spPr>
            <a:xfrm>
              <a:off x="7975453" y="5631717"/>
              <a:ext cx="20408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dirty="0">
                  <a:solidFill>
                    <a:srgbClr val="1C257A"/>
                  </a:solidFill>
                  <a:latin typeface="+mj-lt"/>
                </a:rPr>
                <a:t>Lessing-Gymnasium Uelzen</a:t>
              </a:r>
            </a:p>
          </p:txBody>
        </p:sp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0DAE22D9-FB33-BA4D-8527-EF497E910DD9}"/>
                </a:ext>
              </a:extLst>
            </p:cNvPr>
            <p:cNvGrpSpPr/>
            <p:nvPr/>
          </p:nvGrpSpPr>
          <p:grpSpPr>
            <a:xfrm>
              <a:off x="4505680" y="5710500"/>
              <a:ext cx="4810295" cy="577081"/>
              <a:chOff x="4505680" y="5710500"/>
              <a:chExt cx="4810295" cy="577081"/>
            </a:xfrm>
          </p:grpSpPr>
          <p:pic>
            <p:nvPicPr>
              <p:cNvPr id="31" name="Picture 2" descr="Creative Commons Lizenzvertrag">
                <a:extLst>
                  <a:ext uri="{FF2B5EF4-FFF2-40B4-BE49-F238E27FC236}">
                    <a16:creationId xmlns:a16="http://schemas.microsoft.com/office/drawing/2014/main" id="{2A37283E-EBC3-4143-BF8E-A083C9C89B8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77775" y="5965163"/>
                <a:ext cx="838200" cy="2952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2" name="Rechteck 31">
                <a:extLst>
                  <a:ext uri="{FF2B5EF4-FFF2-40B4-BE49-F238E27FC236}">
                    <a16:creationId xmlns:a16="http://schemas.microsoft.com/office/drawing/2014/main" id="{97FE9B80-1AB2-5940-B19A-15740021E0E7}"/>
                  </a:ext>
                </a:extLst>
              </p:cNvPr>
              <p:cNvSpPr/>
              <p:nvPr/>
            </p:nvSpPr>
            <p:spPr>
              <a:xfrm>
                <a:off x="4505680" y="5710500"/>
                <a:ext cx="3882351" cy="577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050" dirty="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Dieses Werk ist lizenziert unter einer</a:t>
                </a:r>
                <a:br>
                  <a:rPr lang="de-DE" sz="1050" dirty="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</a:br>
                <a:r>
                  <a:rPr lang="de-DE" sz="1050" dirty="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6"/>
                  </a:rPr>
                  <a:t>Creative Commons Namensnennung - Nicht-kommerziell – </a:t>
                </a:r>
                <a:br>
                  <a:rPr lang="de-DE" sz="1050" dirty="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6"/>
                  </a:rPr>
                </a:br>
                <a:r>
                  <a:rPr lang="de-DE" sz="1050" dirty="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6"/>
                  </a:rPr>
                  <a:t>Weitergabe unter gleichen Bedingungen 4.0 International Lizenz</a:t>
                </a:r>
                <a:r>
                  <a:rPr lang="de-DE" sz="1050" dirty="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.</a:t>
                </a:r>
                <a:endParaRPr lang="de-DE" sz="1050" dirty="0"/>
              </a:p>
            </p:txBody>
          </p:sp>
        </p:grp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1CEAC2A6-D00A-0740-AFBD-33B4DA1039B4}"/>
              </a:ext>
            </a:extLst>
          </p:cNvPr>
          <p:cNvGrpSpPr/>
          <p:nvPr/>
        </p:nvGrpSpPr>
        <p:grpSpPr>
          <a:xfrm>
            <a:off x="5454896" y="170267"/>
            <a:ext cx="3960000" cy="2520000"/>
            <a:chOff x="0" y="0"/>
            <a:chExt cx="3960000" cy="2520000"/>
          </a:xfrm>
        </p:grpSpPr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A79DA57B-022B-1946-BA2E-4CBF4A7F326E}"/>
                </a:ext>
              </a:extLst>
            </p:cNvPr>
            <p:cNvSpPr/>
            <p:nvPr/>
          </p:nvSpPr>
          <p:spPr>
            <a:xfrm>
              <a:off x="0" y="0"/>
              <a:ext cx="3960000" cy="252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56" name="Grafik 55">
              <a:extLst>
                <a:ext uri="{FF2B5EF4-FFF2-40B4-BE49-F238E27FC236}">
                  <a16:creationId xmlns:a16="http://schemas.microsoft.com/office/drawing/2014/main" id="{6BDF2818-F0F4-2142-BA2E-5BB3C2623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186" y="8221"/>
              <a:ext cx="978050" cy="965430"/>
            </a:xfrm>
            <a:prstGeom prst="rect">
              <a:avLst/>
            </a:prstGeom>
          </p:spPr>
        </p:pic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9691D5A3-FE78-BD4E-9EDE-E30BA5ADBEF4}"/>
                </a:ext>
              </a:extLst>
            </p:cNvPr>
            <p:cNvSpPr/>
            <p:nvPr/>
          </p:nvSpPr>
          <p:spPr>
            <a:xfrm>
              <a:off x="180000" y="1767600"/>
              <a:ext cx="324000" cy="32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55DD75E-0669-8A4E-8713-DB8BFEF190E2}"/>
                </a:ext>
              </a:extLst>
            </p:cNvPr>
            <p:cNvSpPr/>
            <p:nvPr/>
          </p:nvSpPr>
          <p:spPr>
            <a:xfrm>
              <a:off x="972000" y="720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43C45649-3087-6E49-B436-2AB983E11EC8}"/>
                </a:ext>
              </a:extLst>
            </p:cNvPr>
            <p:cNvSpPr/>
            <p:nvPr/>
          </p:nvSpPr>
          <p:spPr>
            <a:xfrm>
              <a:off x="972000" y="1368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7D90017-D695-7040-99BB-8734ED894813}"/>
                </a:ext>
              </a:extLst>
            </p:cNvPr>
            <p:cNvSpPr/>
            <p:nvPr/>
          </p:nvSpPr>
          <p:spPr>
            <a:xfrm>
              <a:off x="136800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6142CE45-AA18-3A4C-ACB9-AE9AE829EC1C}"/>
                </a:ext>
              </a:extLst>
            </p:cNvPr>
            <p:cNvSpPr/>
            <p:nvPr/>
          </p:nvSpPr>
          <p:spPr>
            <a:xfrm>
              <a:off x="3060000" y="71388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AF27C3E4-9AE8-B940-BC61-952E91DD207E}"/>
                </a:ext>
              </a:extLst>
            </p:cNvPr>
            <p:cNvSpPr/>
            <p:nvPr/>
          </p:nvSpPr>
          <p:spPr>
            <a:xfrm>
              <a:off x="202572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35A27AE0-EE89-E344-9CF3-6F2681B44E30}"/>
                </a:ext>
              </a:extLst>
            </p:cNvPr>
            <p:cNvSpPr txBox="1"/>
            <p:nvPr/>
          </p:nvSpPr>
          <p:spPr>
            <a:xfrm>
              <a:off x="993623" y="1004474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1</a:t>
              </a:r>
            </a:p>
          </p:txBody>
        </p:sp>
        <p:sp>
          <p:nvSpPr>
            <p:cNvPr id="66" name="Textfeld 65">
              <a:extLst>
                <a:ext uri="{FF2B5EF4-FFF2-40B4-BE49-F238E27FC236}">
                  <a16:creationId xmlns:a16="http://schemas.microsoft.com/office/drawing/2014/main" id="{7B056E7D-C2B3-B246-8D74-41AFE872BCB7}"/>
                </a:ext>
              </a:extLst>
            </p:cNvPr>
            <p:cNvSpPr txBox="1"/>
            <p:nvPr/>
          </p:nvSpPr>
          <p:spPr>
            <a:xfrm>
              <a:off x="1007867" y="1646668"/>
              <a:ext cx="204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3</a:t>
              </a:r>
            </a:p>
          </p:txBody>
        </p: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F5CD2608-85A7-5343-911A-054B8367BCA0}"/>
                </a:ext>
              </a:extLst>
            </p:cNvPr>
            <p:cNvSpPr txBox="1"/>
            <p:nvPr/>
          </p:nvSpPr>
          <p:spPr>
            <a:xfrm>
              <a:off x="1407622" y="1361880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2</a:t>
              </a:r>
            </a:p>
          </p:txBody>
        </p:sp>
        <p:sp>
          <p:nvSpPr>
            <p:cNvPr id="68" name="Textfeld 67">
              <a:extLst>
                <a:ext uri="{FF2B5EF4-FFF2-40B4-BE49-F238E27FC236}">
                  <a16:creationId xmlns:a16="http://schemas.microsoft.com/office/drawing/2014/main" id="{A05EFA37-0554-3D44-97B0-50921B32746A}"/>
                </a:ext>
              </a:extLst>
            </p:cNvPr>
            <p:cNvSpPr txBox="1"/>
            <p:nvPr/>
          </p:nvSpPr>
          <p:spPr>
            <a:xfrm>
              <a:off x="1876285" y="1352548"/>
              <a:ext cx="624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Kauf</a:t>
              </a:r>
            </a:p>
          </p:txBody>
        </p:sp>
        <p:sp>
          <p:nvSpPr>
            <p:cNvPr id="69" name="Textfeld 68">
              <a:extLst>
                <a:ext uri="{FF2B5EF4-FFF2-40B4-BE49-F238E27FC236}">
                  <a16:creationId xmlns:a16="http://schemas.microsoft.com/office/drawing/2014/main" id="{97EEDE65-B652-3440-B488-743646460F83}"/>
                </a:ext>
              </a:extLst>
            </p:cNvPr>
            <p:cNvSpPr txBox="1"/>
            <p:nvPr/>
          </p:nvSpPr>
          <p:spPr>
            <a:xfrm>
              <a:off x="2703622" y="1343918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70" name="Textfeld 69">
              <a:extLst>
                <a:ext uri="{FF2B5EF4-FFF2-40B4-BE49-F238E27FC236}">
                  <a16:creationId xmlns:a16="http://schemas.microsoft.com/office/drawing/2014/main" id="{9C6571D3-982E-F04C-93F8-07E0AA0B5F9F}"/>
                </a:ext>
              </a:extLst>
            </p:cNvPr>
            <p:cNvSpPr txBox="1"/>
            <p:nvPr/>
          </p:nvSpPr>
          <p:spPr>
            <a:xfrm>
              <a:off x="3084044" y="1011697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4</a:t>
              </a:r>
            </a:p>
          </p:txBody>
        </p:sp>
        <p:sp>
          <p:nvSpPr>
            <p:cNvPr id="71" name="Textfeld 70">
              <a:extLst>
                <a:ext uri="{FF2B5EF4-FFF2-40B4-BE49-F238E27FC236}">
                  <a16:creationId xmlns:a16="http://schemas.microsoft.com/office/drawing/2014/main" id="{12451DB4-B840-FE47-92BA-4200354CA72E}"/>
                </a:ext>
              </a:extLst>
            </p:cNvPr>
            <p:cNvSpPr txBox="1"/>
            <p:nvPr/>
          </p:nvSpPr>
          <p:spPr>
            <a:xfrm>
              <a:off x="3084045" y="1646668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3BAC9417-CCA5-F747-97A4-EB019FDD8DED}"/>
                </a:ext>
              </a:extLst>
            </p:cNvPr>
            <p:cNvSpPr/>
            <p:nvPr/>
          </p:nvSpPr>
          <p:spPr>
            <a:xfrm>
              <a:off x="2115720" y="155880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3" name="Textfeld 72">
              <a:extLst>
                <a:ext uri="{FF2B5EF4-FFF2-40B4-BE49-F238E27FC236}">
                  <a16:creationId xmlns:a16="http://schemas.microsoft.com/office/drawing/2014/main" id="{5049D164-ADA6-564A-925D-C34003BA70F1}"/>
                </a:ext>
              </a:extLst>
            </p:cNvPr>
            <p:cNvSpPr txBox="1"/>
            <p:nvPr/>
          </p:nvSpPr>
          <p:spPr>
            <a:xfrm>
              <a:off x="1800512" y="2031305"/>
              <a:ext cx="8104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Bäcker</a:t>
              </a:r>
            </a:p>
          </p:txBody>
        </p:sp>
      </p:grpSp>
      <p:grpSp>
        <p:nvGrpSpPr>
          <p:cNvPr id="74" name="Gruppieren 73">
            <a:extLst>
              <a:ext uri="{FF2B5EF4-FFF2-40B4-BE49-F238E27FC236}">
                <a16:creationId xmlns:a16="http://schemas.microsoft.com/office/drawing/2014/main" id="{8BEC3337-D540-DF49-AA19-D29195A56A78}"/>
              </a:ext>
            </a:extLst>
          </p:cNvPr>
          <p:cNvGrpSpPr/>
          <p:nvPr/>
        </p:nvGrpSpPr>
        <p:grpSpPr>
          <a:xfrm>
            <a:off x="163678" y="2847617"/>
            <a:ext cx="3960000" cy="2520000"/>
            <a:chOff x="0" y="0"/>
            <a:chExt cx="3960000" cy="2520000"/>
          </a:xfrm>
        </p:grpSpPr>
        <p:sp>
          <p:nvSpPr>
            <p:cNvPr id="75" name="Rechteck 74">
              <a:extLst>
                <a:ext uri="{FF2B5EF4-FFF2-40B4-BE49-F238E27FC236}">
                  <a16:creationId xmlns:a16="http://schemas.microsoft.com/office/drawing/2014/main" id="{837F9F6B-8CD9-E346-B950-CAFDE648DE84}"/>
                </a:ext>
              </a:extLst>
            </p:cNvPr>
            <p:cNvSpPr/>
            <p:nvPr/>
          </p:nvSpPr>
          <p:spPr>
            <a:xfrm>
              <a:off x="0" y="0"/>
              <a:ext cx="3960000" cy="252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76" name="Grafik 75">
              <a:extLst>
                <a:ext uri="{FF2B5EF4-FFF2-40B4-BE49-F238E27FC236}">
                  <a16:creationId xmlns:a16="http://schemas.microsoft.com/office/drawing/2014/main" id="{6C82C20E-96C4-AB4D-8E1B-900A6C17A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186" y="8221"/>
              <a:ext cx="978050" cy="965430"/>
            </a:xfrm>
            <a:prstGeom prst="rect">
              <a:avLst/>
            </a:prstGeom>
          </p:spPr>
        </p:pic>
        <p:sp>
          <p:nvSpPr>
            <p:cNvPr id="77" name="Rechteck 76">
              <a:extLst>
                <a:ext uri="{FF2B5EF4-FFF2-40B4-BE49-F238E27FC236}">
                  <a16:creationId xmlns:a16="http://schemas.microsoft.com/office/drawing/2014/main" id="{9D35B917-C5A4-2248-9C80-B1B127EE8CD2}"/>
                </a:ext>
              </a:extLst>
            </p:cNvPr>
            <p:cNvSpPr/>
            <p:nvPr/>
          </p:nvSpPr>
          <p:spPr>
            <a:xfrm>
              <a:off x="180000" y="1767600"/>
              <a:ext cx="324000" cy="32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ABB75F90-9E8D-CA44-AEE5-9EC35F29EB1A}"/>
                </a:ext>
              </a:extLst>
            </p:cNvPr>
            <p:cNvSpPr/>
            <p:nvPr/>
          </p:nvSpPr>
          <p:spPr>
            <a:xfrm>
              <a:off x="972000" y="720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C6582E84-E2F5-1A40-B797-8D017FCC4482}"/>
                </a:ext>
              </a:extLst>
            </p:cNvPr>
            <p:cNvSpPr/>
            <p:nvPr/>
          </p:nvSpPr>
          <p:spPr>
            <a:xfrm>
              <a:off x="972000" y="1368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8B848C1B-FE8A-FB46-AC5B-18C5FCC6A816}"/>
                </a:ext>
              </a:extLst>
            </p:cNvPr>
            <p:cNvSpPr/>
            <p:nvPr/>
          </p:nvSpPr>
          <p:spPr>
            <a:xfrm>
              <a:off x="136800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C4AC85D-89F2-EA46-A341-6DACB9D7DF7F}"/>
                </a:ext>
              </a:extLst>
            </p:cNvPr>
            <p:cNvSpPr/>
            <p:nvPr/>
          </p:nvSpPr>
          <p:spPr>
            <a:xfrm>
              <a:off x="3060000" y="71388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1C6F805-481C-0C42-96ED-572541D0B86A}"/>
                </a:ext>
              </a:extLst>
            </p:cNvPr>
            <p:cNvSpPr/>
            <p:nvPr/>
          </p:nvSpPr>
          <p:spPr>
            <a:xfrm>
              <a:off x="202572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3" name="Textfeld 82">
              <a:extLst>
                <a:ext uri="{FF2B5EF4-FFF2-40B4-BE49-F238E27FC236}">
                  <a16:creationId xmlns:a16="http://schemas.microsoft.com/office/drawing/2014/main" id="{1B6CCCEC-E561-0844-8600-12E41BB05B8C}"/>
                </a:ext>
              </a:extLst>
            </p:cNvPr>
            <p:cNvSpPr txBox="1"/>
            <p:nvPr/>
          </p:nvSpPr>
          <p:spPr>
            <a:xfrm>
              <a:off x="993623" y="1004474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1</a:t>
              </a:r>
            </a:p>
          </p:txBody>
        </p:sp>
        <p:sp>
          <p:nvSpPr>
            <p:cNvPr id="84" name="Textfeld 83">
              <a:extLst>
                <a:ext uri="{FF2B5EF4-FFF2-40B4-BE49-F238E27FC236}">
                  <a16:creationId xmlns:a16="http://schemas.microsoft.com/office/drawing/2014/main" id="{4C9FE92B-E433-3A44-84D1-617E25E2C400}"/>
                </a:ext>
              </a:extLst>
            </p:cNvPr>
            <p:cNvSpPr txBox="1"/>
            <p:nvPr/>
          </p:nvSpPr>
          <p:spPr>
            <a:xfrm>
              <a:off x="1007867" y="1646668"/>
              <a:ext cx="204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3</a:t>
              </a:r>
            </a:p>
          </p:txBody>
        </p:sp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350FD498-0B06-B64F-8212-8CA272FC2D34}"/>
                </a:ext>
              </a:extLst>
            </p:cNvPr>
            <p:cNvSpPr txBox="1"/>
            <p:nvPr/>
          </p:nvSpPr>
          <p:spPr>
            <a:xfrm>
              <a:off x="1407622" y="1361880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2</a:t>
              </a:r>
            </a:p>
          </p:txBody>
        </p:sp>
        <p:sp>
          <p:nvSpPr>
            <p:cNvPr id="86" name="Textfeld 85">
              <a:extLst>
                <a:ext uri="{FF2B5EF4-FFF2-40B4-BE49-F238E27FC236}">
                  <a16:creationId xmlns:a16="http://schemas.microsoft.com/office/drawing/2014/main" id="{15EE09E7-660C-AA4B-A078-DDA8E1116846}"/>
                </a:ext>
              </a:extLst>
            </p:cNvPr>
            <p:cNvSpPr txBox="1"/>
            <p:nvPr/>
          </p:nvSpPr>
          <p:spPr>
            <a:xfrm>
              <a:off x="1876285" y="1352548"/>
              <a:ext cx="624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Kauf</a:t>
              </a:r>
            </a:p>
          </p:txBody>
        </p:sp>
        <p:sp>
          <p:nvSpPr>
            <p:cNvPr id="87" name="Textfeld 86">
              <a:extLst>
                <a:ext uri="{FF2B5EF4-FFF2-40B4-BE49-F238E27FC236}">
                  <a16:creationId xmlns:a16="http://schemas.microsoft.com/office/drawing/2014/main" id="{29148702-F8C3-5940-95D3-9BB31F4C4F5A}"/>
                </a:ext>
              </a:extLst>
            </p:cNvPr>
            <p:cNvSpPr txBox="1"/>
            <p:nvPr/>
          </p:nvSpPr>
          <p:spPr>
            <a:xfrm>
              <a:off x="2703622" y="1343918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88" name="Textfeld 87">
              <a:extLst>
                <a:ext uri="{FF2B5EF4-FFF2-40B4-BE49-F238E27FC236}">
                  <a16:creationId xmlns:a16="http://schemas.microsoft.com/office/drawing/2014/main" id="{5F94DB46-3385-7A43-B350-BF6C3219B0A0}"/>
                </a:ext>
              </a:extLst>
            </p:cNvPr>
            <p:cNvSpPr txBox="1"/>
            <p:nvPr/>
          </p:nvSpPr>
          <p:spPr>
            <a:xfrm>
              <a:off x="3084044" y="1011697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4</a:t>
              </a:r>
            </a:p>
          </p:txBody>
        </p:sp>
        <p:sp>
          <p:nvSpPr>
            <p:cNvPr id="89" name="Textfeld 88">
              <a:extLst>
                <a:ext uri="{FF2B5EF4-FFF2-40B4-BE49-F238E27FC236}">
                  <a16:creationId xmlns:a16="http://schemas.microsoft.com/office/drawing/2014/main" id="{387F7EF1-4940-B34A-A282-B09100636778}"/>
                </a:ext>
              </a:extLst>
            </p:cNvPr>
            <p:cNvSpPr txBox="1"/>
            <p:nvPr/>
          </p:nvSpPr>
          <p:spPr>
            <a:xfrm>
              <a:off x="3084045" y="1646668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74A299D9-8D89-2944-8CF5-F85C6EB05357}"/>
                </a:ext>
              </a:extLst>
            </p:cNvPr>
            <p:cNvSpPr/>
            <p:nvPr/>
          </p:nvSpPr>
          <p:spPr>
            <a:xfrm>
              <a:off x="2115720" y="155880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1" name="Textfeld 90">
              <a:extLst>
                <a:ext uri="{FF2B5EF4-FFF2-40B4-BE49-F238E27FC236}">
                  <a16:creationId xmlns:a16="http://schemas.microsoft.com/office/drawing/2014/main" id="{5835DC87-6472-8E4F-BC40-194EA596CCF9}"/>
                </a:ext>
              </a:extLst>
            </p:cNvPr>
            <p:cNvSpPr txBox="1"/>
            <p:nvPr/>
          </p:nvSpPr>
          <p:spPr>
            <a:xfrm>
              <a:off x="1407622" y="2016000"/>
              <a:ext cx="12847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Supermarkt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1761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64A7A017-909D-2A47-8B67-E6ED07F909DE}"/>
              </a:ext>
            </a:extLst>
          </p:cNvPr>
          <p:cNvGrpSpPr/>
          <p:nvPr/>
        </p:nvGrpSpPr>
        <p:grpSpPr>
          <a:xfrm>
            <a:off x="175384" y="134267"/>
            <a:ext cx="3960000" cy="2520000"/>
            <a:chOff x="0" y="0"/>
            <a:chExt cx="3960000" cy="2520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0066348C-CA50-A146-A685-B242A9438BF4}"/>
                </a:ext>
              </a:extLst>
            </p:cNvPr>
            <p:cNvSpPr/>
            <p:nvPr/>
          </p:nvSpPr>
          <p:spPr>
            <a:xfrm>
              <a:off x="0" y="0"/>
              <a:ext cx="3960000" cy="252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4A217C2B-B3AF-0545-BDF3-AEC01EC10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186" y="8221"/>
              <a:ext cx="978050" cy="965430"/>
            </a:xfrm>
            <a:prstGeom prst="rect">
              <a:avLst/>
            </a:prstGeom>
          </p:spPr>
        </p:pic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4E141E43-4E68-9647-A390-6363FC9E4108}"/>
                </a:ext>
              </a:extLst>
            </p:cNvPr>
            <p:cNvSpPr/>
            <p:nvPr/>
          </p:nvSpPr>
          <p:spPr>
            <a:xfrm>
              <a:off x="180000" y="1767600"/>
              <a:ext cx="324000" cy="32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FE87EAF-F13B-DB43-8685-0522840CDFF0}"/>
                </a:ext>
              </a:extLst>
            </p:cNvPr>
            <p:cNvSpPr/>
            <p:nvPr/>
          </p:nvSpPr>
          <p:spPr>
            <a:xfrm>
              <a:off x="972000" y="720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4EEB2FF-7B02-C54C-BF39-D3E3ADD59399}"/>
                </a:ext>
              </a:extLst>
            </p:cNvPr>
            <p:cNvSpPr/>
            <p:nvPr/>
          </p:nvSpPr>
          <p:spPr>
            <a:xfrm>
              <a:off x="136800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3EEEA7F-E052-C543-9A0B-A9254121C9EC}"/>
                </a:ext>
              </a:extLst>
            </p:cNvPr>
            <p:cNvSpPr/>
            <p:nvPr/>
          </p:nvSpPr>
          <p:spPr>
            <a:xfrm>
              <a:off x="202572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31726F60-2DEA-A84D-8076-A94DBDAF90EF}"/>
                </a:ext>
              </a:extLst>
            </p:cNvPr>
            <p:cNvSpPr txBox="1"/>
            <p:nvPr/>
          </p:nvSpPr>
          <p:spPr>
            <a:xfrm>
              <a:off x="993623" y="1004474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1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8521844E-0E70-884B-8FC6-EBBEBCA1B15B}"/>
                </a:ext>
              </a:extLst>
            </p:cNvPr>
            <p:cNvSpPr txBox="1"/>
            <p:nvPr/>
          </p:nvSpPr>
          <p:spPr>
            <a:xfrm>
              <a:off x="1007867" y="1646668"/>
              <a:ext cx="204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23E69494-5991-A246-8915-53EB2CA87920}"/>
                </a:ext>
              </a:extLst>
            </p:cNvPr>
            <p:cNvSpPr txBox="1"/>
            <p:nvPr/>
          </p:nvSpPr>
          <p:spPr>
            <a:xfrm>
              <a:off x="1407622" y="1361880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2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585C7B54-84B9-864D-BAC2-50F4F1477CC4}"/>
                </a:ext>
              </a:extLst>
            </p:cNvPr>
            <p:cNvSpPr txBox="1"/>
            <p:nvPr/>
          </p:nvSpPr>
          <p:spPr>
            <a:xfrm>
              <a:off x="1876285" y="1352548"/>
              <a:ext cx="624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Kauf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8D63B786-1F6C-444A-86CA-0AF0E5C2F2F1}"/>
                </a:ext>
              </a:extLst>
            </p:cNvPr>
            <p:cNvSpPr txBox="1"/>
            <p:nvPr/>
          </p:nvSpPr>
          <p:spPr>
            <a:xfrm>
              <a:off x="2703622" y="1343918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6A642111-24CA-BD4B-B24A-975889ADA989}"/>
                </a:ext>
              </a:extLst>
            </p:cNvPr>
            <p:cNvSpPr txBox="1"/>
            <p:nvPr/>
          </p:nvSpPr>
          <p:spPr>
            <a:xfrm>
              <a:off x="3084044" y="1011697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121D23B-FF27-A943-B790-84E13CA2DE8B}"/>
                </a:ext>
              </a:extLst>
            </p:cNvPr>
            <p:cNvSpPr/>
            <p:nvPr/>
          </p:nvSpPr>
          <p:spPr>
            <a:xfrm>
              <a:off x="2115720" y="155880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830103E3-7335-5341-BB29-BD9D9A6D053D}"/>
                </a:ext>
              </a:extLst>
            </p:cNvPr>
            <p:cNvSpPr txBox="1"/>
            <p:nvPr/>
          </p:nvSpPr>
          <p:spPr>
            <a:xfrm>
              <a:off x="1711329" y="2040850"/>
              <a:ext cx="797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Kasino</a:t>
              </a:r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33E0FEDC-58C0-A24A-9075-4C3FFFFEB0DF}"/>
              </a:ext>
            </a:extLst>
          </p:cNvPr>
          <p:cNvGrpSpPr/>
          <p:nvPr/>
        </p:nvGrpSpPr>
        <p:grpSpPr>
          <a:xfrm>
            <a:off x="4273419" y="4928950"/>
            <a:ext cx="5510661" cy="1568732"/>
            <a:chOff x="4505680" y="4718849"/>
            <a:chExt cx="5510661" cy="1568732"/>
          </a:xfrm>
        </p:grpSpPr>
        <p:pic>
          <p:nvPicPr>
            <p:cNvPr id="28" name="Grafik 27">
              <a:extLst>
                <a:ext uri="{FF2B5EF4-FFF2-40B4-BE49-F238E27FC236}">
                  <a16:creationId xmlns:a16="http://schemas.microsoft.com/office/drawing/2014/main" id="{4A5FE499-841C-7C49-865B-91D2B9060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417162" y="4718849"/>
              <a:ext cx="959427" cy="959427"/>
            </a:xfrm>
            <a:prstGeom prst="rect">
              <a:avLst/>
            </a:prstGeom>
          </p:spPr>
        </p:pic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8B6BB0D8-3659-C347-9E0C-5F6BDD86991D}"/>
                </a:ext>
              </a:extLst>
            </p:cNvPr>
            <p:cNvSpPr txBox="1"/>
            <p:nvPr/>
          </p:nvSpPr>
          <p:spPr>
            <a:xfrm>
              <a:off x="7975453" y="5631717"/>
              <a:ext cx="20408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dirty="0">
                  <a:solidFill>
                    <a:srgbClr val="1C257A"/>
                  </a:solidFill>
                  <a:latin typeface="+mj-lt"/>
                </a:rPr>
                <a:t>Lessing-Gymnasium Uelzen</a:t>
              </a:r>
            </a:p>
          </p:txBody>
        </p:sp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0DAE22D9-FB33-BA4D-8527-EF497E910DD9}"/>
                </a:ext>
              </a:extLst>
            </p:cNvPr>
            <p:cNvGrpSpPr/>
            <p:nvPr/>
          </p:nvGrpSpPr>
          <p:grpSpPr>
            <a:xfrm>
              <a:off x="4505680" y="5710500"/>
              <a:ext cx="4810295" cy="577081"/>
              <a:chOff x="4505680" y="5710500"/>
              <a:chExt cx="4810295" cy="577081"/>
            </a:xfrm>
          </p:grpSpPr>
          <p:pic>
            <p:nvPicPr>
              <p:cNvPr id="31" name="Picture 2" descr="Creative Commons Lizenzvertrag">
                <a:extLst>
                  <a:ext uri="{FF2B5EF4-FFF2-40B4-BE49-F238E27FC236}">
                    <a16:creationId xmlns:a16="http://schemas.microsoft.com/office/drawing/2014/main" id="{2A37283E-EBC3-4143-BF8E-A083C9C89B8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77775" y="5965163"/>
                <a:ext cx="838200" cy="2952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2" name="Rechteck 31">
                <a:extLst>
                  <a:ext uri="{FF2B5EF4-FFF2-40B4-BE49-F238E27FC236}">
                    <a16:creationId xmlns:a16="http://schemas.microsoft.com/office/drawing/2014/main" id="{97FE9B80-1AB2-5940-B19A-15740021E0E7}"/>
                  </a:ext>
                </a:extLst>
              </p:cNvPr>
              <p:cNvSpPr/>
              <p:nvPr/>
            </p:nvSpPr>
            <p:spPr>
              <a:xfrm>
                <a:off x="4505680" y="5710500"/>
                <a:ext cx="3882351" cy="577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050" dirty="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Dieses Werk ist lizenziert unter einer</a:t>
                </a:r>
                <a:br>
                  <a:rPr lang="de-DE" sz="1050" dirty="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</a:br>
                <a:r>
                  <a:rPr lang="de-DE" sz="1050" dirty="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6"/>
                  </a:rPr>
                  <a:t>Creative Commons Namensnennung - Nicht-kommerziell – </a:t>
                </a:r>
                <a:br>
                  <a:rPr lang="de-DE" sz="1050" dirty="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6"/>
                  </a:rPr>
                </a:br>
                <a:r>
                  <a:rPr lang="de-DE" sz="1050" dirty="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6"/>
                  </a:rPr>
                  <a:t>Weitergabe unter gleichen Bedingungen 4.0 International Lizenz</a:t>
                </a:r>
                <a:r>
                  <a:rPr lang="de-DE" sz="1050" dirty="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.</a:t>
                </a:r>
                <a:endParaRPr lang="de-DE" sz="1050" dirty="0"/>
              </a:p>
            </p:txBody>
          </p:sp>
        </p:grp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1CEAC2A6-D00A-0740-AFBD-33B4DA1039B4}"/>
              </a:ext>
            </a:extLst>
          </p:cNvPr>
          <p:cNvGrpSpPr/>
          <p:nvPr/>
        </p:nvGrpSpPr>
        <p:grpSpPr>
          <a:xfrm>
            <a:off x="5454896" y="170267"/>
            <a:ext cx="3960000" cy="2520000"/>
            <a:chOff x="0" y="0"/>
            <a:chExt cx="3960000" cy="2520000"/>
          </a:xfrm>
        </p:grpSpPr>
        <p:sp>
          <p:nvSpPr>
            <p:cNvPr id="55" name="Rechteck 54">
              <a:extLst>
                <a:ext uri="{FF2B5EF4-FFF2-40B4-BE49-F238E27FC236}">
                  <a16:creationId xmlns:a16="http://schemas.microsoft.com/office/drawing/2014/main" id="{A79DA57B-022B-1946-BA2E-4CBF4A7F326E}"/>
                </a:ext>
              </a:extLst>
            </p:cNvPr>
            <p:cNvSpPr/>
            <p:nvPr/>
          </p:nvSpPr>
          <p:spPr>
            <a:xfrm>
              <a:off x="0" y="0"/>
              <a:ext cx="3960000" cy="252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56" name="Grafik 55">
              <a:extLst>
                <a:ext uri="{FF2B5EF4-FFF2-40B4-BE49-F238E27FC236}">
                  <a16:creationId xmlns:a16="http://schemas.microsoft.com/office/drawing/2014/main" id="{6BDF2818-F0F4-2142-BA2E-5BB3C2623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186" y="8221"/>
              <a:ext cx="978050" cy="965430"/>
            </a:xfrm>
            <a:prstGeom prst="rect">
              <a:avLst/>
            </a:prstGeom>
          </p:spPr>
        </p:pic>
        <p:sp>
          <p:nvSpPr>
            <p:cNvPr id="57" name="Rechteck 56">
              <a:extLst>
                <a:ext uri="{FF2B5EF4-FFF2-40B4-BE49-F238E27FC236}">
                  <a16:creationId xmlns:a16="http://schemas.microsoft.com/office/drawing/2014/main" id="{9691D5A3-FE78-BD4E-9EDE-E30BA5ADBEF4}"/>
                </a:ext>
              </a:extLst>
            </p:cNvPr>
            <p:cNvSpPr/>
            <p:nvPr/>
          </p:nvSpPr>
          <p:spPr>
            <a:xfrm>
              <a:off x="180000" y="1767600"/>
              <a:ext cx="324000" cy="32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55DD75E-0669-8A4E-8713-DB8BFEF190E2}"/>
                </a:ext>
              </a:extLst>
            </p:cNvPr>
            <p:cNvSpPr/>
            <p:nvPr/>
          </p:nvSpPr>
          <p:spPr>
            <a:xfrm>
              <a:off x="972000" y="720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7D90017-D695-7040-99BB-8734ED894813}"/>
                </a:ext>
              </a:extLst>
            </p:cNvPr>
            <p:cNvSpPr/>
            <p:nvPr/>
          </p:nvSpPr>
          <p:spPr>
            <a:xfrm>
              <a:off x="136800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AF27C3E4-9AE8-B940-BC61-952E91DD207E}"/>
                </a:ext>
              </a:extLst>
            </p:cNvPr>
            <p:cNvSpPr/>
            <p:nvPr/>
          </p:nvSpPr>
          <p:spPr>
            <a:xfrm>
              <a:off x="202572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35A27AE0-EE89-E344-9CF3-6F2681B44E30}"/>
                </a:ext>
              </a:extLst>
            </p:cNvPr>
            <p:cNvSpPr txBox="1"/>
            <p:nvPr/>
          </p:nvSpPr>
          <p:spPr>
            <a:xfrm>
              <a:off x="993623" y="1004474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1</a:t>
              </a:r>
            </a:p>
          </p:txBody>
        </p:sp>
        <p:sp>
          <p:nvSpPr>
            <p:cNvPr id="66" name="Textfeld 65">
              <a:extLst>
                <a:ext uri="{FF2B5EF4-FFF2-40B4-BE49-F238E27FC236}">
                  <a16:creationId xmlns:a16="http://schemas.microsoft.com/office/drawing/2014/main" id="{7B056E7D-C2B3-B246-8D74-41AFE872BCB7}"/>
                </a:ext>
              </a:extLst>
            </p:cNvPr>
            <p:cNvSpPr txBox="1"/>
            <p:nvPr/>
          </p:nvSpPr>
          <p:spPr>
            <a:xfrm>
              <a:off x="1007867" y="1646668"/>
              <a:ext cx="204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F5CD2608-85A7-5343-911A-054B8367BCA0}"/>
                </a:ext>
              </a:extLst>
            </p:cNvPr>
            <p:cNvSpPr txBox="1"/>
            <p:nvPr/>
          </p:nvSpPr>
          <p:spPr>
            <a:xfrm>
              <a:off x="1407622" y="1361880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2</a:t>
              </a:r>
            </a:p>
          </p:txBody>
        </p:sp>
        <p:sp>
          <p:nvSpPr>
            <p:cNvPr id="68" name="Textfeld 67">
              <a:extLst>
                <a:ext uri="{FF2B5EF4-FFF2-40B4-BE49-F238E27FC236}">
                  <a16:creationId xmlns:a16="http://schemas.microsoft.com/office/drawing/2014/main" id="{A05EFA37-0554-3D44-97B0-50921B32746A}"/>
                </a:ext>
              </a:extLst>
            </p:cNvPr>
            <p:cNvSpPr txBox="1"/>
            <p:nvPr/>
          </p:nvSpPr>
          <p:spPr>
            <a:xfrm>
              <a:off x="1876285" y="1352548"/>
              <a:ext cx="624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Kauf</a:t>
              </a:r>
            </a:p>
          </p:txBody>
        </p:sp>
        <p:sp>
          <p:nvSpPr>
            <p:cNvPr id="69" name="Textfeld 68">
              <a:extLst>
                <a:ext uri="{FF2B5EF4-FFF2-40B4-BE49-F238E27FC236}">
                  <a16:creationId xmlns:a16="http://schemas.microsoft.com/office/drawing/2014/main" id="{97EEDE65-B652-3440-B488-743646460F83}"/>
                </a:ext>
              </a:extLst>
            </p:cNvPr>
            <p:cNvSpPr txBox="1"/>
            <p:nvPr/>
          </p:nvSpPr>
          <p:spPr>
            <a:xfrm>
              <a:off x="2703622" y="1343918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70" name="Textfeld 69">
              <a:extLst>
                <a:ext uri="{FF2B5EF4-FFF2-40B4-BE49-F238E27FC236}">
                  <a16:creationId xmlns:a16="http://schemas.microsoft.com/office/drawing/2014/main" id="{9C6571D3-982E-F04C-93F8-07E0AA0B5F9F}"/>
                </a:ext>
              </a:extLst>
            </p:cNvPr>
            <p:cNvSpPr txBox="1"/>
            <p:nvPr/>
          </p:nvSpPr>
          <p:spPr>
            <a:xfrm>
              <a:off x="3084044" y="1011697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71" name="Textfeld 70">
              <a:extLst>
                <a:ext uri="{FF2B5EF4-FFF2-40B4-BE49-F238E27FC236}">
                  <a16:creationId xmlns:a16="http://schemas.microsoft.com/office/drawing/2014/main" id="{12451DB4-B840-FE47-92BA-4200354CA72E}"/>
                </a:ext>
              </a:extLst>
            </p:cNvPr>
            <p:cNvSpPr txBox="1"/>
            <p:nvPr/>
          </p:nvSpPr>
          <p:spPr>
            <a:xfrm>
              <a:off x="3084045" y="1646668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3BAC9417-CCA5-F747-97A4-EB019FDD8DED}"/>
                </a:ext>
              </a:extLst>
            </p:cNvPr>
            <p:cNvSpPr/>
            <p:nvPr/>
          </p:nvSpPr>
          <p:spPr>
            <a:xfrm>
              <a:off x="2115720" y="155880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3" name="Textfeld 72">
              <a:extLst>
                <a:ext uri="{FF2B5EF4-FFF2-40B4-BE49-F238E27FC236}">
                  <a16:creationId xmlns:a16="http://schemas.microsoft.com/office/drawing/2014/main" id="{5049D164-ADA6-564A-925D-C34003BA70F1}"/>
                </a:ext>
              </a:extLst>
            </p:cNvPr>
            <p:cNvSpPr txBox="1"/>
            <p:nvPr/>
          </p:nvSpPr>
          <p:spPr>
            <a:xfrm>
              <a:off x="1702482" y="2077637"/>
              <a:ext cx="971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Fanshop</a:t>
              </a:r>
            </a:p>
          </p:txBody>
        </p:sp>
      </p:grpSp>
      <p:grpSp>
        <p:nvGrpSpPr>
          <p:cNvPr id="74" name="Gruppieren 73">
            <a:extLst>
              <a:ext uri="{FF2B5EF4-FFF2-40B4-BE49-F238E27FC236}">
                <a16:creationId xmlns:a16="http://schemas.microsoft.com/office/drawing/2014/main" id="{8BEC3337-D540-DF49-AA19-D29195A56A78}"/>
              </a:ext>
            </a:extLst>
          </p:cNvPr>
          <p:cNvGrpSpPr/>
          <p:nvPr/>
        </p:nvGrpSpPr>
        <p:grpSpPr>
          <a:xfrm>
            <a:off x="163678" y="2847617"/>
            <a:ext cx="3960000" cy="2520000"/>
            <a:chOff x="0" y="0"/>
            <a:chExt cx="3960000" cy="2520000"/>
          </a:xfrm>
        </p:grpSpPr>
        <p:sp>
          <p:nvSpPr>
            <p:cNvPr id="75" name="Rechteck 74">
              <a:extLst>
                <a:ext uri="{FF2B5EF4-FFF2-40B4-BE49-F238E27FC236}">
                  <a16:creationId xmlns:a16="http://schemas.microsoft.com/office/drawing/2014/main" id="{837F9F6B-8CD9-E346-B950-CAFDE648DE84}"/>
                </a:ext>
              </a:extLst>
            </p:cNvPr>
            <p:cNvSpPr/>
            <p:nvPr/>
          </p:nvSpPr>
          <p:spPr>
            <a:xfrm>
              <a:off x="0" y="0"/>
              <a:ext cx="3960000" cy="252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76" name="Grafik 75">
              <a:extLst>
                <a:ext uri="{FF2B5EF4-FFF2-40B4-BE49-F238E27FC236}">
                  <a16:creationId xmlns:a16="http://schemas.microsoft.com/office/drawing/2014/main" id="{6C82C20E-96C4-AB4D-8E1B-900A6C17A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186" y="8221"/>
              <a:ext cx="978050" cy="965430"/>
            </a:xfrm>
            <a:prstGeom prst="rect">
              <a:avLst/>
            </a:prstGeom>
          </p:spPr>
        </p:pic>
        <p:sp>
          <p:nvSpPr>
            <p:cNvPr id="77" name="Rechteck 76">
              <a:extLst>
                <a:ext uri="{FF2B5EF4-FFF2-40B4-BE49-F238E27FC236}">
                  <a16:creationId xmlns:a16="http://schemas.microsoft.com/office/drawing/2014/main" id="{9D35B917-C5A4-2248-9C80-B1B127EE8CD2}"/>
                </a:ext>
              </a:extLst>
            </p:cNvPr>
            <p:cNvSpPr/>
            <p:nvPr/>
          </p:nvSpPr>
          <p:spPr>
            <a:xfrm>
              <a:off x="180000" y="1767600"/>
              <a:ext cx="324000" cy="32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ABB75F90-9E8D-CA44-AEE5-9EC35F29EB1A}"/>
                </a:ext>
              </a:extLst>
            </p:cNvPr>
            <p:cNvSpPr/>
            <p:nvPr/>
          </p:nvSpPr>
          <p:spPr>
            <a:xfrm>
              <a:off x="972000" y="720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8B848C1B-FE8A-FB46-AC5B-18C5FCC6A816}"/>
                </a:ext>
              </a:extLst>
            </p:cNvPr>
            <p:cNvSpPr/>
            <p:nvPr/>
          </p:nvSpPr>
          <p:spPr>
            <a:xfrm>
              <a:off x="136800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1C6F805-481C-0C42-96ED-572541D0B86A}"/>
                </a:ext>
              </a:extLst>
            </p:cNvPr>
            <p:cNvSpPr/>
            <p:nvPr/>
          </p:nvSpPr>
          <p:spPr>
            <a:xfrm>
              <a:off x="2025720" y="1044000"/>
              <a:ext cx="360000" cy="36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3" name="Textfeld 82">
              <a:extLst>
                <a:ext uri="{FF2B5EF4-FFF2-40B4-BE49-F238E27FC236}">
                  <a16:creationId xmlns:a16="http://schemas.microsoft.com/office/drawing/2014/main" id="{1B6CCCEC-E561-0844-8600-12E41BB05B8C}"/>
                </a:ext>
              </a:extLst>
            </p:cNvPr>
            <p:cNvSpPr txBox="1"/>
            <p:nvPr/>
          </p:nvSpPr>
          <p:spPr>
            <a:xfrm>
              <a:off x="993623" y="1004474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1</a:t>
              </a:r>
            </a:p>
          </p:txBody>
        </p:sp>
        <p:sp>
          <p:nvSpPr>
            <p:cNvPr id="84" name="Textfeld 83">
              <a:extLst>
                <a:ext uri="{FF2B5EF4-FFF2-40B4-BE49-F238E27FC236}">
                  <a16:creationId xmlns:a16="http://schemas.microsoft.com/office/drawing/2014/main" id="{4C9FE92B-E433-3A44-84D1-617E25E2C400}"/>
                </a:ext>
              </a:extLst>
            </p:cNvPr>
            <p:cNvSpPr txBox="1"/>
            <p:nvPr/>
          </p:nvSpPr>
          <p:spPr>
            <a:xfrm>
              <a:off x="1007867" y="1646668"/>
              <a:ext cx="2049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350FD498-0B06-B64F-8212-8CA272FC2D34}"/>
                </a:ext>
              </a:extLst>
            </p:cNvPr>
            <p:cNvSpPr txBox="1"/>
            <p:nvPr/>
          </p:nvSpPr>
          <p:spPr>
            <a:xfrm>
              <a:off x="1407622" y="1361880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2</a:t>
              </a:r>
            </a:p>
          </p:txBody>
        </p:sp>
        <p:sp>
          <p:nvSpPr>
            <p:cNvPr id="86" name="Textfeld 85">
              <a:extLst>
                <a:ext uri="{FF2B5EF4-FFF2-40B4-BE49-F238E27FC236}">
                  <a16:creationId xmlns:a16="http://schemas.microsoft.com/office/drawing/2014/main" id="{15EE09E7-660C-AA4B-A078-DDA8E1116846}"/>
                </a:ext>
              </a:extLst>
            </p:cNvPr>
            <p:cNvSpPr txBox="1"/>
            <p:nvPr/>
          </p:nvSpPr>
          <p:spPr>
            <a:xfrm>
              <a:off x="1876285" y="1352548"/>
              <a:ext cx="624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Kauf</a:t>
              </a:r>
            </a:p>
          </p:txBody>
        </p:sp>
        <p:sp>
          <p:nvSpPr>
            <p:cNvPr id="87" name="Textfeld 86">
              <a:extLst>
                <a:ext uri="{FF2B5EF4-FFF2-40B4-BE49-F238E27FC236}">
                  <a16:creationId xmlns:a16="http://schemas.microsoft.com/office/drawing/2014/main" id="{29148702-F8C3-5940-95D3-9BB31F4C4F5A}"/>
                </a:ext>
              </a:extLst>
            </p:cNvPr>
            <p:cNvSpPr txBox="1"/>
            <p:nvPr/>
          </p:nvSpPr>
          <p:spPr>
            <a:xfrm>
              <a:off x="2703622" y="1343918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88" name="Textfeld 87">
              <a:extLst>
                <a:ext uri="{FF2B5EF4-FFF2-40B4-BE49-F238E27FC236}">
                  <a16:creationId xmlns:a16="http://schemas.microsoft.com/office/drawing/2014/main" id="{5F94DB46-3385-7A43-B350-BF6C3219B0A0}"/>
                </a:ext>
              </a:extLst>
            </p:cNvPr>
            <p:cNvSpPr txBox="1"/>
            <p:nvPr/>
          </p:nvSpPr>
          <p:spPr>
            <a:xfrm>
              <a:off x="3084044" y="1011697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89" name="Textfeld 88">
              <a:extLst>
                <a:ext uri="{FF2B5EF4-FFF2-40B4-BE49-F238E27FC236}">
                  <a16:creationId xmlns:a16="http://schemas.microsoft.com/office/drawing/2014/main" id="{387F7EF1-4940-B34A-A282-B09100636778}"/>
                </a:ext>
              </a:extLst>
            </p:cNvPr>
            <p:cNvSpPr txBox="1"/>
            <p:nvPr/>
          </p:nvSpPr>
          <p:spPr>
            <a:xfrm>
              <a:off x="3084045" y="1646668"/>
              <a:ext cx="2807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dirty="0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74A299D9-8D89-2944-8CF5-F85C6EB05357}"/>
                </a:ext>
              </a:extLst>
            </p:cNvPr>
            <p:cNvSpPr/>
            <p:nvPr/>
          </p:nvSpPr>
          <p:spPr>
            <a:xfrm>
              <a:off x="2115720" y="155880"/>
              <a:ext cx="180000" cy="180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1" name="Textfeld 90">
              <a:extLst>
                <a:ext uri="{FF2B5EF4-FFF2-40B4-BE49-F238E27FC236}">
                  <a16:creationId xmlns:a16="http://schemas.microsoft.com/office/drawing/2014/main" id="{5835DC87-6472-8E4F-BC40-194EA596CCF9}"/>
                </a:ext>
              </a:extLst>
            </p:cNvPr>
            <p:cNvSpPr txBox="1"/>
            <p:nvPr/>
          </p:nvSpPr>
          <p:spPr>
            <a:xfrm>
              <a:off x="1503419" y="2049092"/>
              <a:ext cx="1213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Sportladen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3312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216</Words>
  <Application>Microsoft Macintosh PowerPoint</Application>
  <PresentationFormat>A4-Papier (210 x 297 mm)</PresentationFormat>
  <Paragraphs>76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source sans pro</vt:lpstr>
      <vt:lpstr>Office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Mirek Hancl</dc:creator>
  <cp:lastModifiedBy>Mirek Hancl</cp:lastModifiedBy>
  <cp:revision>15</cp:revision>
  <dcterms:created xsi:type="dcterms:W3CDTF">2019-05-31T11:20:25Z</dcterms:created>
  <dcterms:modified xsi:type="dcterms:W3CDTF">2020-10-16T07:28:42Z</dcterms:modified>
</cp:coreProperties>
</file>